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4"/>
  </p:sldMasterIdLst>
  <p:notesMasterIdLst>
    <p:notesMasterId r:id="rId32"/>
  </p:notesMasterIdLst>
  <p:sldIdLst>
    <p:sldId id="256" r:id="rId5"/>
    <p:sldId id="269" r:id="rId6"/>
    <p:sldId id="277" r:id="rId7"/>
    <p:sldId id="275" r:id="rId8"/>
    <p:sldId id="276" r:id="rId9"/>
    <p:sldId id="262" r:id="rId10"/>
    <p:sldId id="257" r:id="rId11"/>
    <p:sldId id="261" r:id="rId12"/>
    <p:sldId id="278" r:id="rId13"/>
    <p:sldId id="291" r:id="rId14"/>
    <p:sldId id="265" r:id="rId15"/>
    <p:sldId id="258" r:id="rId16"/>
    <p:sldId id="279" r:id="rId17"/>
    <p:sldId id="287" r:id="rId18"/>
    <p:sldId id="292" r:id="rId19"/>
    <p:sldId id="290" r:id="rId20"/>
    <p:sldId id="281" r:id="rId21"/>
    <p:sldId id="282" r:id="rId22"/>
    <p:sldId id="283" r:id="rId23"/>
    <p:sldId id="286" r:id="rId24"/>
    <p:sldId id="284" r:id="rId25"/>
    <p:sldId id="285" r:id="rId26"/>
    <p:sldId id="268" r:id="rId27"/>
    <p:sldId id="259" r:id="rId28"/>
    <p:sldId id="271" r:id="rId29"/>
    <p:sldId id="260" r:id="rId30"/>
    <p:sldId id="274" r:id="rId31"/>
  </p:sldIdLst>
  <p:sldSz cx="12192000" cy="6858000"/>
  <p:notesSz cx="6858000" cy="152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e / Speakers" id="{310B2D98-1012-734E-8086-1A267CCB98A8}">
          <p14:sldIdLst>
            <p14:sldId id="256"/>
            <p14:sldId id="269"/>
            <p14:sldId id="277"/>
            <p14:sldId id="275"/>
            <p14:sldId id="276"/>
            <p14:sldId id="262"/>
          </p14:sldIdLst>
        </p14:section>
        <p14:section name="Concepts" id="{CF5F23BF-A69D-A146-AD15-5E3B78B1A501}">
          <p14:sldIdLst>
            <p14:sldId id="257"/>
            <p14:sldId id="261"/>
          </p14:sldIdLst>
        </p14:section>
        <p14:section name="Coproduction Approach" id="{6D7131C0-C3D4-A54B-A16F-FF9363C8C6A2}">
          <p14:sldIdLst>
            <p14:sldId id="278"/>
            <p14:sldId id="291"/>
            <p14:sldId id="265"/>
          </p14:sldIdLst>
        </p14:section>
        <p14:section name="Prepare Audience for Demo" id="{5ACC8375-58B7-9E4D-8CEE-876A87DA76FE}">
          <p14:sldIdLst>
            <p14:sldId id="258"/>
          </p14:sldIdLst>
        </p14:section>
        <p14:section name="Demo Slides" id="{5D38B5FF-21A8-429D-80CF-3C5C651D343F}">
          <p14:sldIdLst>
            <p14:sldId id="279"/>
            <p14:sldId id="287"/>
            <p14:sldId id="292"/>
            <p14:sldId id="290"/>
            <p14:sldId id="281"/>
            <p14:sldId id="282"/>
            <p14:sldId id="283"/>
            <p14:sldId id="286"/>
            <p14:sldId id="284"/>
            <p14:sldId id="285"/>
          </p14:sldIdLst>
        </p14:section>
        <p14:section name="Summary / Discuss" id="{72C25ADF-8F37-494B-A11A-C0C9DC3EC3F8}">
          <p14:sldIdLst>
            <p14:sldId id="268"/>
            <p14:sldId id="259"/>
            <p14:sldId id="271"/>
            <p14:sldId id="260"/>
          </p14:sldIdLst>
        </p14:section>
        <p14:section name="Up the sleeve" id="{015D4D17-85DB-4308-9397-AD2901F6080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ynham" initials="PL" lastIdx="16" clrIdx="0">
    <p:extLst>
      <p:ext uri="{19B8F6BF-5375-455C-9EA6-DF929625EA0E}">
        <p15:presenceInfo xmlns:p15="http://schemas.microsoft.com/office/powerpoint/2012/main" userId="S::plynham@architrace.co.uk::324c2c86-d4ac-41c4-95fc-941f65cd38d2" providerId="AD"/>
      </p:ext>
    </p:extLst>
  </p:cmAuthor>
  <p:cmAuthor id="2" name="Matthew Thomas" initials="MT" lastIdx="11" clrIdx="1">
    <p:extLst>
      <p:ext uri="{19B8F6BF-5375-455C-9EA6-DF929625EA0E}">
        <p15:presenceInfo xmlns:p15="http://schemas.microsoft.com/office/powerpoint/2012/main" userId="S::info@architrace.co.uk::469f9d3f-382a-4aae-a66d-4e7d3b7255cf" providerId="AD"/>
      </p:ext>
    </p:extLst>
  </p:cmAuthor>
  <p:cmAuthor id="3" name="Matthew Thomas" initials="MT [2]" lastIdx="1" clrIdx="2">
    <p:extLst>
      <p:ext uri="{19B8F6BF-5375-455C-9EA6-DF929625EA0E}">
        <p15:presenceInfo xmlns:p15="http://schemas.microsoft.com/office/powerpoint/2012/main" userId="Matthew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8CF458"/>
    <a:srgbClr val="9BD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43F78-F728-4A8F-954D-BF6CD19075F9}" v="41" dt="2020-06-04T03:48:17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86597" autoAdjust="0"/>
  </p:normalViewPr>
  <p:slideViewPr>
    <p:cSldViewPr snapToGrid="0" snapToObjects="1">
      <p:cViewPr varScale="1">
        <p:scale>
          <a:sx n="111" d="100"/>
          <a:sy n="111" d="100"/>
        </p:scale>
        <p:origin x="942" y="96"/>
      </p:cViewPr>
      <p:guideLst/>
    </p:cSldViewPr>
  </p:slideViewPr>
  <p:outlineViewPr>
    <p:cViewPr>
      <p:scale>
        <a:sx n="33" d="100"/>
        <a:sy n="33" d="100"/>
      </p:scale>
      <p:origin x="0" y="-5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Thomas" userId="469f9d3f-382a-4aae-a66d-4e7d3b7255cf" providerId="ADAL" clId="{4FF43F78-F728-4A8F-954D-BF6CD19075F9}"/>
    <pc:docChg chg="undo custSel addSld delSld modSld sldOrd addSection delSection modSection">
      <pc:chgData name="Matthew Thomas" userId="469f9d3f-382a-4aae-a66d-4e7d3b7255cf" providerId="ADAL" clId="{4FF43F78-F728-4A8F-954D-BF6CD19075F9}" dt="2020-06-04T03:48:57.133" v="117" actId="2696"/>
      <pc:docMkLst>
        <pc:docMk/>
      </pc:docMkLst>
      <pc:sldChg chg="modNotesTx">
        <pc:chgData name="Matthew Thomas" userId="469f9d3f-382a-4aae-a66d-4e7d3b7255cf" providerId="ADAL" clId="{4FF43F78-F728-4A8F-954D-BF6CD19075F9}" dt="2020-06-04T03:40:50.194" v="0" actId="6549"/>
        <pc:sldMkLst>
          <pc:docMk/>
          <pc:sldMk cId="3875058945" sldId="256"/>
        </pc:sldMkLst>
      </pc:sldChg>
      <pc:sldChg chg="modNotes">
        <pc:chgData name="Matthew Thomas" userId="469f9d3f-382a-4aae-a66d-4e7d3b7255cf" providerId="ADAL" clId="{4FF43F78-F728-4A8F-954D-BF6CD19075F9}" dt="2020-06-04T03:43:05.022" v="10" actId="368"/>
        <pc:sldMkLst>
          <pc:docMk/>
          <pc:sldMk cId="2778669231" sldId="257"/>
        </pc:sldMkLst>
      </pc:sldChg>
      <pc:sldChg chg="modNotes">
        <pc:chgData name="Matthew Thomas" userId="469f9d3f-382a-4aae-a66d-4e7d3b7255cf" providerId="ADAL" clId="{4FF43F78-F728-4A8F-954D-BF6CD19075F9}" dt="2020-06-04T03:43:05.041" v="20" actId="368"/>
        <pc:sldMkLst>
          <pc:docMk/>
          <pc:sldMk cId="456770372" sldId="258"/>
        </pc:sldMkLst>
      </pc:sldChg>
      <pc:sldChg chg="modNotes">
        <pc:chgData name="Matthew Thomas" userId="469f9d3f-382a-4aae-a66d-4e7d3b7255cf" providerId="ADAL" clId="{4FF43F78-F728-4A8F-954D-BF6CD19075F9}" dt="2020-06-04T03:43:05.088" v="48" actId="368"/>
        <pc:sldMkLst>
          <pc:docMk/>
          <pc:sldMk cId="2939690767" sldId="259"/>
        </pc:sldMkLst>
      </pc:sldChg>
      <pc:sldChg chg="modNotes">
        <pc:chgData name="Matthew Thomas" userId="469f9d3f-382a-4aae-a66d-4e7d3b7255cf" providerId="ADAL" clId="{4FF43F78-F728-4A8F-954D-BF6CD19075F9}" dt="2020-06-04T03:43:05.095" v="52" actId="368"/>
        <pc:sldMkLst>
          <pc:docMk/>
          <pc:sldMk cId="2997253203" sldId="260"/>
        </pc:sldMkLst>
      </pc:sldChg>
      <pc:sldChg chg="modNotes">
        <pc:chgData name="Matthew Thomas" userId="469f9d3f-382a-4aae-a66d-4e7d3b7255cf" providerId="ADAL" clId="{4FF43F78-F728-4A8F-954D-BF6CD19075F9}" dt="2020-06-04T03:43:05.025" v="12" actId="368"/>
        <pc:sldMkLst>
          <pc:docMk/>
          <pc:sldMk cId="2004115348" sldId="261"/>
        </pc:sldMkLst>
      </pc:sldChg>
      <pc:sldChg chg="modSp modNotes">
        <pc:chgData name="Matthew Thomas" userId="469f9d3f-382a-4aae-a66d-4e7d3b7255cf" providerId="ADAL" clId="{4FF43F78-F728-4A8F-954D-BF6CD19075F9}" dt="2020-06-04T03:48:17.506" v="114" actId="14100"/>
        <pc:sldMkLst>
          <pc:docMk/>
          <pc:sldMk cId="1926891003" sldId="262"/>
        </pc:sldMkLst>
        <pc:graphicFrameChg chg="mod">
          <ac:chgData name="Matthew Thomas" userId="469f9d3f-382a-4aae-a66d-4e7d3b7255cf" providerId="ADAL" clId="{4FF43F78-F728-4A8F-954D-BF6CD19075F9}" dt="2020-06-04T03:48:07.027" v="113" actId="14100"/>
          <ac:graphicFrameMkLst>
            <pc:docMk/>
            <pc:sldMk cId="1926891003" sldId="262"/>
            <ac:graphicFrameMk id="9" creationId="{ACDF1C3A-F0FB-4AB5-BFE5-4EECA2CDBB2A}"/>
          </ac:graphicFrameMkLst>
        </pc:graphicFrameChg>
        <pc:graphicFrameChg chg="mod">
          <ac:chgData name="Matthew Thomas" userId="469f9d3f-382a-4aae-a66d-4e7d3b7255cf" providerId="ADAL" clId="{4FF43F78-F728-4A8F-954D-BF6CD19075F9}" dt="2020-06-04T03:48:17.506" v="114" actId="14100"/>
          <ac:graphicFrameMkLst>
            <pc:docMk/>
            <pc:sldMk cId="1926891003" sldId="262"/>
            <ac:graphicFrameMk id="10" creationId="{9BED6CF9-7A7B-4581-B878-043AB2B9BFC1}"/>
          </ac:graphicFrameMkLst>
        </pc:graphicFrameChg>
      </pc:sldChg>
      <pc:sldChg chg="modNotes">
        <pc:chgData name="Matthew Thomas" userId="469f9d3f-382a-4aae-a66d-4e7d3b7255cf" providerId="ADAL" clId="{4FF43F78-F728-4A8F-954D-BF6CD19075F9}" dt="2020-06-04T03:43:05.038" v="18" actId="368"/>
        <pc:sldMkLst>
          <pc:docMk/>
          <pc:sldMk cId="2141925517" sldId="265"/>
        </pc:sldMkLst>
      </pc:sldChg>
      <pc:sldChg chg="modNotes">
        <pc:chgData name="Matthew Thomas" userId="469f9d3f-382a-4aae-a66d-4e7d3b7255cf" providerId="ADAL" clId="{4FF43F78-F728-4A8F-954D-BF6CD19075F9}" dt="2020-06-04T03:43:05.085" v="46" actId="368"/>
        <pc:sldMkLst>
          <pc:docMk/>
          <pc:sldMk cId="1682825886" sldId="268"/>
        </pc:sldMkLst>
      </pc:sldChg>
      <pc:sldChg chg="modNotes">
        <pc:chgData name="Matthew Thomas" userId="469f9d3f-382a-4aae-a66d-4e7d3b7255cf" providerId="ADAL" clId="{4FF43F78-F728-4A8F-954D-BF6CD19075F9}" dt="2020-06-04T03:43:05.007" v="2" actId="368"/>
        <pc:sldMkLst>
          <pc:docMk/>
          <pc:sldMk cId="4205812014" sldId="269"/>
        </pc:sldMkLst>
      </pc:sldChg>
      <pc:sldChg chg="modNotes">
        <pc:chgData name="Matthew Thomas" userId="469f9d3f-382a-4aae-a66d-4e7d3b7255cf" providerId="ADAL" clId="{4FF43F78-F728-4A8F-954D-BF6CD19075F9}" dt="2020-06-04T03:43:05.091" v="50" actId="368"/>
        <pc:sldMkLst>
          <pc:docMk/>
          <pc:sldMk cId="2664411527" sldId="271"/>
        </pc:sldMkLst>
      </pc:sldChg>
      <pc:sldChg chg="add del modNotes">
        <pc:chgData name="Matthew Thomas" userId="469f9d3f-382a-4aae-a66d-4e7d3b7255cf" providerId="ADAL" clId="{4FF43F78-F728-4A8F-954D-BF6CD19075F9}" dt="2020-06-04T03:48:50.429" v="116" actId="2696"/>
        <pc:sldMkLst>
          <pc:docMk/>
          <pc:sldMk cId="3877300762" sldId="274"/>
        </pc:sldMkLst>
      </pc:sldChg>
      <pc:sldChg chg="modNotes">
        <pc:chgData name="Matthew Thomas" userId="469f9d3f-382a-4aae-a66d-4e7d3b7255cf" providerId="ADAL" clId="{4FF43F78-F728-4A8F-954D-BF6CD19075F9}" dt="2020-06-04T03:43:05.011" v="4" actId="368"/>
        <pc:sldMkLst>
          <pc:docMk/>
          <pc:sldMk cId="1555430784" sldId="275"/>
        </pc:sldMkLst>
      </pc:sldChg>
      <pc:sldChg chg="modNotes">
        <pc:chgData name="Matthew Thomas" userId="469f9d3f-382a-4aae-a66d-4e7d3b7255cf" providerId="ADAL" clId="{4FF43F78-F728-4A8F-954D-BF6CD19075F9}" dt="2020-06-04T03:43:05.015" v="6" actId="368"/>
        <pc:sldMkLst>
          <pc:docMk/>
          <pc:sldMk cId="3169819382" sldId="276"/>
        </pc:sldMkLst>
      </pc:sldChg>
      <pc:sldChg chg="ord modTransition modNotes">
        <pc:chgData name="Matthew Thomas" userId="469f9d3f-382a-4aae-a66d-4e7d3b7255cf" providerId="ADAL" clId="{4FF43F78-F728-4A8F-954D-BF6CD19075F9}" dt="2020-06-04T03:47:07.347" v="88"/>
        <pc:sldMkLst>
          <pc:docMk/>
          <pc:sldMk cId="2492686923" sldId="277"/>
        </pc:sldMkLst>
      </pc:sldChg>
      <pc:sldChg chg="modNotes">
        <pc:chgData name="Matthew Thomas" userId="469f9d3f-382a-4aae-a66d-4e7d3b7255cf" providerId="ADAL" clId="{4FF43F78-F728-4A8F-954D-BF6CD19075F9}" dt="2020-06-04T03:43:05.029" v="14" actId="368"/>
        <pc:sldMkLst>
          <pc:docMk/>
          <pc:sldMk cId="2118740439" sldId="278"/>
        </pc:sldMkLst>
      </pc:sldChg>
      <pc:sldChg chg="modNotes">
        <pc:chgData name="Matthew Thomas" userId="469f9d3f-382a-4aae-a66d-4e7d3b7255cf" providerId="ADAL" clId="{4FF43F78-F728-4A8F-954D-BF6CD19075F9}" dt="2020-06-04T03:43:05.044" v="22" actId="368"/>
        <pc:sldMkLst>
          <pc:docMk/>
          <pc:sldMk cId="3757736427" sldId="279"/>
        </pc:sldMkLst>
      </pc:sldChg>
      <pc:sldChg chg="add del modNotes">
        <pc:chgData name="Matthew Thomas" userId="469f9d3f-382a-4aae-a66d-4e7d3b7255cf" providerId="ADAL" clId="{4FF43F78-F728-4A8F-954D-BF6CD19075F9}" dt="2020-06-04T03:48:57.133" v="117" actId="2696"/>
        <pc:sldMkLst>
          <pc:docMk/>
          <pc:sldMk cId="318250155" sldId="280"/>
        </pc:sldMkLst>
      </pc:sldChg>
      <pc:sldChg chg="modNotes">
        <pc:chgData name="Matthew Thomas" userId="469f9d3f-382a-4aae-a66d-4e7d3b7255cf" providerId="ADAL" clId="{4FF43F78-F728-4A8F-954D-BF6CD19075F9}" dt="2020-06-04T03:43:05.058" v="30" actId="368"/>
        <pc:sldMkLst>
          <pc:docMk/>
          <pc:sldMk cId="2303194483" sldId="281"/>
        </pc:sldMkLst>
      </pc:sldChg>
      <pc:sldChg chg="modNotes">
        <pc:chgData name="Matthew Thomas" userId="469f9d3f-382a-4aae-a66d-4e7d3b7255cf" providerId="ADAL" clId="{4FF43F78-F728-4A8F-954D-BF6CD19075F9}" dt="2020-06-04T03:43:05.061" v="32" actId="368"/>
        <pc:sldMkLst>
          <pc:docMk/>
          <pc:sldMk cId="2227491496" sldId="282"/>
        </pc:sldMkLst>
      </pc:sldChg>
      <pc:sldChg chg="modNotes">
        <pc:chgData name="Matthew Thomas" userId="469f9d3f-382a-4aae-a66d-4e7d3b7255cf" providerId="ADAL" clId="{4FF43F78-F728-4A8F-954D-BF6CD19075F9}" dt="2020-06-04T03:43:05.065" v="34" actId="368"/>
        <pc:sldMkLst>
          <pc:docMk/>
          <pc:sldMk cId="717830972" sldId="283"/>
        </pc:sldMkLst>
      </pc:sldChg>
      <pc:sldChg chg="modNotes">
        <pc:chgData name="Matthew Thomas" userId="469f9d3f-382a-4aae-a66d-4e7d3b7255cf" providerId="ADAL" clId="{4FF43F78-F728-4A8F-954D-BF6CD19075F9}" dt="2020-06-04T03:43:05.071" v="38" actId="368"/>
        <pc:sldMkLst>
          <pc:docMk/>
          <pc:sldMk cId="1082012260" sldId="284"/>
        </pc:sldMkLst>
      </pc:sldChg>
      <pc:sldChg chg="addSp modSp mod modNotes">
        <pc:chgData name="Matthew Thomas" userId="469f9d3f-382a-4aae-a66d-4e7d3b7255cf" providerId="ADAL" clId="{4FF43F78-F728-4A8F-954D-BF6CD19075F9}" dt="2020-06-04T03:44:43.875" v="63" actId="167"/>
        <pc:sldMkLst>
          <pc:docMk/>
          <pc:sldMk cId="2836071781" sldId="285"/>
        </pc:sldMkLst>
        <pc:picChg chg="ord">
          <ac:chgData name="Matthew Thomas" userId="469f9d3f-382a-4aae-a66d-4e7d3b7255cf" providerId="ADAL" clId="{4FF43F78-F728-4A8F-954D-BF6CD19075F9}" dt="2020-06-04T03:44:43.875" v="63" actId="167"/>
          <ac:picMkLst>
            <pc:docMk/>
            <pc:sldMk cId="2836071781" sldId="285"/>
            <ac:picMk id="3" creationId="{D85FF07C-A6BA-42DA-9258-05522311D158}"/>
          </ac:picMkLst>
        </pc:picChg>
        <pc:picChg chg="ord">
          <ac:chgData name="Matthew Thomas" userId="469f9d3f-382a-4aae-a66d-4e7d3b7255cf" providerId="ADAL" clId="{4FF43F78-F728-4A8F-954D-BF6CD19075F9}" dt="2020-06-04T03:44:40.992" v="62" actId="167"/>
          <ac:picMkLst>
            <pc:docMk/>
            <pc:sldMk cId="2836071781" sldId="285"/>
            <ac:picMk id="6" creationId="{43FB9F74-5147-41C0-BD07-7966929D2C24}"/>
          </ac:picMkLst>
        </pc:picChg>
        <pc:picChg chg="add mod ord">
          <ac:chgData name="Matthew Thomas" userId="469f9d3f-382a-4aae-a66d-4e7d3b7255cf" providerId="ADAL" clId="{4FF43F78-F728-4A8F-954D-BF6CD19075F9}" dt="2020-06-04T03:44:28.119" v="60" actId="167"/>
          <ac:picMkLst>
            <pc:docMk/>
            <pc:sldMk cId="2836071781" sldId="285"/>
            <ac:picMk id="21" creationId="{38D4860E-955C-459F-92BA-B12E278BF7C7}"/>
          </ac:picMkLst>
        </pc:picChg>
      </pc:sldChg>
      <pc:sldChg chg="modNotes">
        <pc:chgData name="Matthew Thomas" userId="469f9d3f-382a-4aae-a66d-4e7d3b7255cf" providerId="ADAL" clId="{4FF43F78-F728-4A8F-954D-BF6CD19075F9}" dt="2020-06-04T03:43:05.068" v="36" actId="368"/>
        <pc:sldMkLst>
          <pc:docMk/>
          <pc:sldMk cId="329971572" sldId="286"/>
        </pc:sldMkLst>
      </pc:sldChg>
      <pc:sldChg chg="modNotes">
        <pc:chgData name="Matthew Thomas" userId="469f9d3f-382a-4aae-a66d-4e7d3b7255cf" providerId="ADAL" clId="{4FF43F78-F728-4A8F-954D-BF6CD19075F9}" dt="2020-06-04T03:43:05.047" v="24" actId="368"/>
        <pc:sldMkLst>
          <pc:docMk/>
          <pc:sldMk cId="1426045229" sldId="287"/>
        </pc:sldMkLst>
      </pc:sldChg>
      <pc:sldChg chg="del modNotes">
        <pc:chgData name="Matthew Thomas" userId="469f9d3f-382a-4aae-a66d-4e7d3b7255cf" providerId="ADAL" clId="{4FF43F78-F728-4A8F-954D-BF6CD19075F9}" dt="2020-06-04T03:44:52.548" v="65" actId="47"/>
        <pc:sldMkLst>
          <pc:docMk/>
          <pc:sldMk cId="1864471194" sldId="289"/>
        </pc:sldMkLst>
      </pc:sldChg>
      <pc:sldChg chg="modNotes">
        <pc:chgData name="Matthew Thomas" userId="469f9d3f-382a-4aae-a66d-4e7d3b7255cf" providerId="ADAL" clId="{4FF43F78-F728-4A8F-954D-BF6CD19075F9}" dt="2020-06-04T03:43:05.054" v="28" actId="368"/>
        <pc:sldMkLst>
          <pc:docMk/>
          <pc:sldMk cId="2005723752" sldId="290"/>
        </pc:sldMkLst>
      </pc:sldChg>
      <pc:sldChg chg="modNotes">
        <pc:chgData name="Matthew Thomas" userId="469f9d3f-382a-4aae-a66d-4e7d3b7255cf" providerId="ADAL" clId="{4FF43F78-F728-4A8F-954D-BF6CD19075F9}" dt="2020-06-04T03:43:05.033" v="16" actId="368"/>
        <pc:sldMkLst>
          <pc:docMk/>
          <pc:sldMk cId="3416817713" sldId="291"/>
        </pc:sldMkLst>
      </pc:sldChg>
      <pc:sldChg chg="modNotes">
        <pc:chgData name="Matthew Thomas" userId="469f9d3f-382a-4aae-a66d-4e7d3b7255cf" providerId="ADAL" clId="{4FF43F78-F728-4A8F-954D-BF6CD19075F9}" dt="2020-06-04T03:43:05.051" v="26" actId="368"/>
        <pc:sldMkLst>
          <pc:docMk/>
          <pc:sldMk cId="3957973039" sldId="292"/>
        </pc:sldMkLst>
      </pc:sldChg>
      <pc:sldChg chg="del modNotes">
        <pc:chgData name="Matthew Thomas" userId="469f9d3f-382a-4aae-a66d-4e7d3b7255cf" providerId="ADAL" clId="{4FF43F78-F728-4A8F-954D-BF6CD19075F9}" dt="2020-06-04T03:44:49.278" v="64" actId="47"/>
        <pc:sldMkLst>
          <pc:docMk/>
          <pc:sldMk cId="1966444608" sldId="293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6598C-FB6D-493C-A715-4CC73FEF605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F7D220-E60A-4214-B30F-3BB6A3BFD546}">
      <dgm:prSet/>
      <dgm:spPr/>
      <dgm:t>
        <a:bodyPr/>
        <a:lstStyle/>
        <a:p>
          <a:r>
            <a:rPr lang="en-US" b="0" dirty="0"/>
            <a:t>Convene</a:t>
          </a:r>
          <a:endParaRPr lang="en-GB" b="0" dirty="0"/>
        </a:p>
      </dgm:t>
    </dgm:pt>
    <dgm:pt modelId="{484B702F-7D52-4993-B646-767886C855CB}" type="parTrans" cxnId="{BC43DB01-E5CA-4A9F-BFC7-B7C6C04A1B72}">
      <dgm:prSet/>
      <dgm:spPr/>
      <dgm:t>
        <a:bodyPr/>
        <a:lstStyle/>
        <a:p>
          <a:endParaRPr lang="en-GB"/>
        </a:p>
      </dgm:t>
    </dgm:pt>
    <dgm:pt modelId="{3697810C-8362-461A-B2BB-F2FB83D84F51}" type="sibTrans" cxnId="{BC43DB01-E5CA-4A9F-BFC7-B7C6C04A1B72}">
      <dgm:prSet/>
      <dgm:spPr/>
      <dgm:t>
        <a:bodyPr/>
        <a:lstStyle/>
        <a:p>
          <a:endParaRPr lang="en-GB"/>
        </a:p>
      </dgm:t>
    </dgm:pt>
    <dgm:pt modelId="{55051DA7-6BDA-4493-BC20-32696F64FCF3}">
      <dgm:prSet/>
      <dgm:spPr/>
      <dgm:t>
        <a:bodyPr/>
        <a:lstStyle/>
        <a:p>
          <a:r>
            <a:rPr lang="en-US" b="0" dirty="0"/>
            <a:t>Goals</a:t>
          </a:r>
          <a:endParaRPr lang="en-GB" b="0" dirty="0"/>
        </a:p>
      </dgm:t>
    </dgm:pt>
    <dgm:pt modelId="{7FF1277D-4395-42D0-B2B4-E6100F772E7F}" type="parTrans" cxnId="{B2535461-C76D-4246-9D1C-45F774950D69}">
      <dgm:prSet/>
      <dgm:spPr/>
      <dgm:t>
        <a:bodyPr/>
        <a:lstStyle/>
        <a:p>
          <a:endParaRPr lang="en-GB"/>
        </a:p>
      </dgm:t>
    </dgm:pt>
    <dgm:pt modelId="{67789EB0-CEAF-4C60-9CF0-FA960ACBB793}" type="sibTrans" cxnId="{B2535461-C76D-4246-9D1C-45F774950D69}">
      <dgm:prSet/>
      <dgm:spPr/>
      <dgm:t>
        <a:bodyPr/>
        <a:lstStyle/>
        <a:p>
          <a:endParaRPr lang="en-GB"/>
        </a:p>
      </dgm:t>
    </dgm:pt>
    <dgm:pt modelId="{F0593150-41A6-4963-B221-DEA18024D27F}">
      <dgm:prSet/>
      <dgm:spPr/>
      <dgm:t>
        <a:bodyPr/>
        <a:lstStyle/>
        <a:p>
          <a:r>
            <a:rPr lang="en-US" dirty="0"/>
            <a:t>What is it? </a:t>
          </a:r>
          <a:endParaRPr lang="en-GB" dirty="0"/>
        </a:p>
      </dgm:t>
    </dgm:pt>
    <dgm:pt modelId="{DB3BCD6B-32C1-4071-B400-07DB8EFB63EC}" type="parTrans" cxnId="{F699598B-3C86-4A8C-AD4A-51C9DF185257}">
      <dgm:prSet/>
      <dgm:spPr/>
      <dgm:t>
        <a:bodyPr/>
        <a:lstStyle/>
        <a:p>
          <a:endParaRPr lang="en-GB"/>
        </a:p>
      </dgm:t>
    </dgm:pt>
    <dgm:pt modelId="{325FBC20-B8B5-4011-81E7-DAE09DD20B48}" type="sibTrans" cxnId="{F699598B-3C86-4A8C-AD4A-51C9DF185257}">
      <dgm:prSet/>
      <dgm:spPr/>
      <dgm:t>
        <a:bodyPr/>
        <a:lstStyle/>
        <a:p>
          <a:endParaRPr lang="en-GB"/>
        </a:p>
      </dgm:t>
    </dgm:pt>
    <dgm:pt modelId="{3F37D82E-EFD4-4C4C-B6C6-00C35B7FE175}">
      <dgm:prSet/>
      <dgm:spPr/>
      <dgm:t>
        <a:bodyPr/>
        <a:lstStyle/>
        <a:p>
          <a:r>
            <a:rPr lang="en-US" dirty="0"/>
            <a:t>How can I do it?</a:t>
          </a:r>
          <a:endParaRPr lang="en-GB" dirty="0"/>
        </a:p>
      </dgm:t>
    </dgm:pt>
    <dgm:pt modelId="{DC6F58C7-B1BD-4208-A793-D63E8625A49E}" type="parTrans" cxnId="{AC06AEB0-100B-422C-838C-C61CD52C7DFA}">
      <dgm:prSet/>
      <dgm:spPr/>
      <dgm:t>
        <a:bodyPr/>
        <a:lstStyle/>
        <a:p>
          <a:endParaRPr lang="en-GB"/>
        </a:p>
      </dgm:t>
    </dgm:pt>
    <dgm:pt modelId="{8A9D9740-CB5E-4069-91D3-7FA350807A56}" type="sibTrans" cxnId="{AC06AEB0-100B-422C-838C-C61CD52C7DFA}">
      <dgm:prSet/>
      <dgm:spPr/>
      <dgm:t>
        <a:bodyPr/>
        <a:lstStyle/>
        <a:p>
          <a:endParaRPr lang="en-GB"/>
        </a:p>
      </dgm:t>
    </dgm:pt>
    <dgm:pt modelId="{6BCFC754-5D2D-4D8D-AC23-4F29488C7339}">
      <dgm:prSet/>
      <dgm:spPr/>
      <dgm:t>
        <a:bodyPr/>
        <a:lstStyle/>
        <a:p>
          <a:r>
            <a:rPr lang="en-US" dirty="0"/>
            <a:t>Motivation</a:t>
          </a:r>
          <a:endParaRPr lang="en-GB" dirty="0"/>
        </a:p>
      </dgm:t>
    </dgm:pt>
    <dgm:pt modelId="{8BA3D9AC-378C-4A79-A5A5-1B4CCC255482}" type="parTrans" cxnId="{45504060-92E1-4E6D-9918-E211C7ACE1F2}">
      <dgm:prSet/>
      <dgm:spPr/>
      <dgm:t>
        <a:bodyPr/>
        <a:lstStyle/>
        <a:p>
          <a:endParaRPr lang="en-GB"/>
        </a:p>
      </dgm:t>
    </dgm:pt>
    <dgm:pt modelId="{B9947C87-C100-47B0-8E1C-A0A2F33F0B8F}" type="sibTrans" cxnId="{45504060-92E1-4E6D-9918-E211C7ACE1F2}">
      <dgm:prSet/>
      <dgm:spPr/>
      <dgm:t>
        <a:bodyPr/>
        <a:lstStyle/>
        <a:p>
          <a:endParaRPr lang="en-GB"/>
        </a:p>
      </dgm:t>
    </dgm:pt>
    <dgm:pt modelId="{A9D3B2CB-BB52-46E7-ADFB-8F975E93994B}">
      <dgm:prSet/>
      <dgm:spPr/>
      <dgm:t>
        <a:bodyPr/>
        <a:lstStyle/>
        <a:p>
          <a:r>
            <a:rPr lang="en-US" b="0" dirty="0"/>
            <a:t>Demo</a:t>
          </a:r>
          <a:endParaRPr lang="en-GB" b="1" dirty="0"/>
        </a:p>
      </dgm:t>
    </dgm:pt>
    <dgm:pt modelId="{6AF30BBD-EDA0-4085-AF11-CE0B753D5322}" type="parTrans" cxnId="{E24BA59B-A30C-43AC-A45A-E34F0C6B69F7}">
      <dgm:prSet/>
      <dgm:spPr/>
      <dgm:t>
        <a:bodyPr/>
        <a:lstStyle/>
        <a:p>
          <a:endParaRPr lang="en-GB"/>
        </a:p>
      </dgm:t>
    </dgm:pt>
    <dgm:pt modelId="{BA09B557-74E1-4A7C-BB72-1361B1415127}" type="sibTrans" cxnId="{E24BA59B-A30C-43AC-A45A-E34F0C6B69F7}">
      <dgm:prSet/>
      <dgm:spPr/>
      <dgm:t>
        <a:bodyPr/>
        <a:lstStyle/>
        <a:p>
          <a:endParaRPr lang="en-GB"/>
        </a:p>
      </dgm:t>
    </dgm:pt>
    <dgm:pt modelId="{867CB007-8E2A-4FD8-AAA5-40A63D750633}">
      <dgm:prSet/>
      <dgm:spPr/>
      <dgm:t>
        <a:bodyPr/>
        <a:lstStyle/>
        <a:p>
          <a:r>
            <a:rPr lang="en-US" dirty="0"/>
            <a:t>Set up coproduction</a:t>
          </a:r>
          <a:endParaRPr lang="en-GB" dirty="0"/>
        </a:p>
      </dgm:t>
    </dgm:pt>
    <dgm:pt modelId="{5DD9FD84-9DB2-4622-9BF0-95BF5A1B66E4}" type="parTrans" cxnId="{5E9CBE3C-DC5B-41F6-AC37-85B559F1570C}">
      <dgm:prSet/>
      <dgm:spPr/>
      <dgm:t>
        <a:bodyPr/>
        <a:lstStyle/>
        <a:p>
          <a:endParaRPr lang="en-GB"/>
        </a:p>
      </dgm:t>
    </dgm:pt>
    <dgm:pt modelId="{780C80F3-AEBF-4255-B0AD-79DBE6179A9F}" type="sibTrans" cxnId="{5E9CBE3C-DC5B-41F6-AC37-85B559F1570C}">
      <dgm:prSet/>
      <dgm:spPr/>
      <dgm:t>
        <a:bodyPr/>
        <a:lstStyle/>
        <a:p>
          <a:endParaRPr lang="en-GB"/>
        </a:p>
      </dgm:t>
    </dgm:pt>
    <dgm:pt modelId="{BE5F8DE7-6D22-4014-8081-6099ABCA33CF}">
      <dgm:prSet/>
      <dgm:spPr/>
      <dgm:t>
        <a:bodyPr/>
        <a:lstStyle/>
        <a:p>
          <a:r>
            <a:rPr lang="en-US" dirty="0"/>
            <a:t>First steps in Prolaborate</a:t>
          </a:r>
          <a:endParaRPr lang="en-GB" dirty="0"/>
        </a:p>
      </dgm:t>
    </dgm:pt>
    <dgm:pt modelId="{C4786847-0FCA-4163-A486-5BF743936104}" type="parTrans" cxnId="{BCAB0542-F983-4DDC-895B-275570D5BAEE}">
      <dgm:prSet/>
      <dgm:spPr/>
      <dgm:t>
        <a:bodyPr/>
        <a:lstStyle/>
        <a:p>
          <a:endParaRPr lang="en-GB"/>
        </a:p>
      </dgm:t>
    </dgm:pt>
    <dgm:pt modelId="{6B917BE2-DD13-44E1-A395-2330F9DE6767}" type="sibTrans" cxnId="{BCAB0542-F983-4DDC-895B-275570D5BAEE}">
      <dgm:prSet/>
      <dgm:spPr/>
      <dgm:t>
        <a:bodyPr/>
        <a:lstStyle/>
        <a:p>
          <a:endParaRPr lang="en-GB"/>
        </a:p>
      </dgm:t>
    </dgm:pt>
    <dgm:pt modelId="{7B6FFDF9-EE2E-4828-B0DD-4E267767860C}">
      <dgm:prSet/>
      <dgm:spPr/>
      <dgm:t>
        <a:bodyPr/>
        <a:lstStyle/>
        <a:p>
          <a:r>
            <a:rPr lang="en-US" dirty="0"/>
            <a:t>Prolaborate review</a:t>
          </a:r>
          <a:endParaRPr lang="en-GB" dirty="0"/>
        </a:p>
      </dgm:t>
    </dgm:pt>
    <dgm:pt modelId="{CC7B28D7-2309-44D0-AFC8-7F526F42CF43}" type="parTrans" cxnId="{9AA0ACB0-E7CD-48F9-ABF1-0680DF3736AC}">
      <dgm:prSet/>
      <dgm:spPr/>
      <dgm:t>
        <a:bodyPr/>
        <a:lstStyle/>
        <a:p>
          <a:endParaRPr lang="en-GB"/>
        </a:p>
      </dgm:t>
    </dgm:pt>
    <dgm:pt modelId="{031EB044-981B-48BD-9E76-5247F8759044}" type="sibTrans" cxnId="{9AA0ACB0-E7CD-48F9-ABF1-0680DF3736AC}">
      <dgm:prSet/>
      <dgm:spPr/>
      <dgm:t>
        <a:bodyPr/>
        <a:lstStyle/>
        <a:p>
          <a:endParaRPr lang="en-GB"/>
        </a:p>
      </dgm:t>
    </dgm:pt>
    <dgm:pt modelId="{9BCD4DA8-8A65-4536-83D3-4AAD111C5BA9}">
      <dgm:prSet/>
      <dgm:spPr/>
      <dgm:t>
        <a:bodyPr/>
        <a:lstStyle/>
        <a:p>
          <a:r>
            <a:rPr lang="en-US" dirty="0"/>
            <a:t>Harvesting outcomes</a:t>
          </a:r>
          <a:endParaRPr lang="en-GB" dirty="0"/>
        </a:p>
      </dgm:t>
    </dgm:pt>
    <dgm:pt modelId="{44426AAC-7376-4CEA-9D85-2CA1A1AE78D0}" type="parTrans" cxnId="{F0657407-390E-4796-82C4-3B09F78ED78A}">
      <dgm:prSet/>
      <dgm:spPr/>
      <dgm:t>
        <a:bodyPr/>
        <a:lstStyle/>
        <a:p>
          <a:endParaRPr lang="en-GB"/>
        </a:p>
      </dgm:t>
    </dgm:pt>
    <dgm:pt modelId="{115D211A-DCE3-48C0-ABBC-F245CDB94C3A}" type="sibTrans" cxnId="{F0657407-390E-4796-82C4-3B09F78ED78A}">
      <dgm:prSet/>
      <dgm:spPr/>
      <dgm:t>
        <a:bodyPr/>
        <a:lstStyle/>
        <a:p>
          <a:endParaRPr lang="en-GB"/>
        </a:p>
      </dgm:t>
    </dgm:pt>
    <dgm:pt modelId="{D031BD10-B5B0-41C5-BB14-D765FF4FD0DF}">
      <dgm:prSet/>
      <dgm:spPr/>
      <dgm:t>
        <a:bodyPr/>
        <a:lstStyle/>
        <a:p>
          <a:r>
            <a:rPr lang="en-GB" dirty="0"/>
            <a:t>Architecture state modelling</a:t>
          </a:r>
        </a:p>
      </dgm:t>
    </dgm:pt>
    <dgm:pt modelId="{D807561E-AD41-4541-843B-1E8623B58A13}" type="parTrans" cxnId="{3C498735-91A5-4AF1-8F36-5B9912143FC1}">
      <dgm:prSet/>
      <dgm:spPr/>
      <dgm:t>
        <a:bodyPr/>
        <a:lstStyle/>
        <a:p>
          <a:endParaRPr lang="en-GB"/>
        </a:p>
      </dgm:t>
    </dgm:pt>
    <dgm:pt modelId="{E3CA4666-1211-4AD1-840A-846390F43B7F}" type="sibTrans" cxnId="{3C498735-91A5-4AF1-8F36-5B9912143FC1}">
      <dgm:prSet/>
      <dgm:spPr/>
      <dgm:t>
        <a:bodyPr/>
        <a:lstStyle/>
        <a:p>
          <a:endParaRPr lang="en-GB"/>
        </a:p>
      </dgm:t>
    </dgm:pt>
    <dgm:pt modelId="{B08BB0E5-C6AB-44DB-AC25-97F60A0907A0}">
      <dgm:prSet/>
      <dgm:spPr/>
      <dgm:t>
        <a:bodyPr/>
        <a:lstStyle/>
        <a:p>
          <a:r>
            <a:rPr lang="en-GB" dirty="0"/>
            <a:t>Prerequisites</a:t>
          </a:r>
        </a:p>
      </dgm:t>
    </dgm:pt>
    <dgm:pt modelId="{A0C5E0EB-9447-418C-B2B1-9FFABA501A5F}" type="parTrans" cxnId="{A18D2F0F-41D5-46C7-89EC-347CA2097A68}">
      <dgm:prSet/>
      <dgm:spPr/>
      <dgm:t>
        <a:bodyPr/>
        <a:lstStyle/>
        <a:p>
          <a:endParaRPr lang="en-GB"/>
        </a:p>
      </dgm:t>
    </dgm:pt>
    <dgm:pt modelId="{C5C22F1D-0840-4BDA-BF86-627592D1061D}" type="sibTrans" cxnId="{A18D2F0F-41D5-46C7-89EC-347CA2097A68}">
      <dgm:prSet/>
      <dgm:spPr/>
      <dgm:t>
        <a:bodyPr/>
        <a:lstStyle/>
        <a:p>
          <a:endParaRPr lang="en-GB"/>
        </a:p>
      </dgm:t>
    </dgm:pt>
    <dgm:pt modelId="{99AFB2A5-2955-4545-8A72-972D1F545842}">
      <dgm:prSet/>
      <dgm:spPr/>
      <dgm:t>
        <a:bodyPr/>
        <a:lstStyle/>
        <a:p>
          <a:r>
            <a:rPr lang="en-US" dirty="0"/>
            <a:t>What benefits?</a:t>
          </a:r>
          <a:endParaRPr lang="en-GB" dirty="0"/>
        </a:p>
      </dgm:t>
    </dgm:pt>
    <dgm:pt modelId="{DC52DA06-B8E3-4F47-81F8-9506C0569CFC}" type="parTrans" cxnId="{F93BD4B4-9552-449A-8CCE-30AF46B9BFFF}">
      <dgm:prSet/>
      <dgm:spPr/>
      <dgm:t>
        <a:bodyPr/>
        <a:lstStyle/>
        <a:p>
          <a:endParaRPr lang="en-GB"/>
        </a:p>
      </dgm:t>
    </dgm:pt>
    <dgm:pt modelId="{284CF1AD-E6D2-472A-8883-183183A8FC0E}" type="sibTrans" cxnId="{F93BD4B4-9552-449A-8CCE-30AF46B9BFFF}">
      <dgm:prSet/>
      <dgm:spPr/>
      <dgm:t>
        <a:bodyPr/>
        <a:lstStyle/>
        <a:p>
          <a:endParaRPr lang="en-GB"/>
        </a:p>
      </dgm:t>
    </dgm:pt>
    <dgm:pt modelId="{9051E21E-F794-4EEE-AEEA-DFFDDDBBA443}" type="pres">
      <dgm:prSet presAssocID="{8446598C-FB6D-493C-A715-4CC73FEF6059}" presName="layout" presStyleCnt="0">
        <dgm:presLayoutVars>
          <dgm:chMax/>
          <dgm:chPref/>
          <dgm:dir/>
          <dgm:resizeHandles/>
        </dgm:presLayoutVars>
      </dgm:prSet>
      <dgm:spPr/>
    </dgm:pt>
    <dgm:pt modelId="{AB011CB2-AC13-4B50-8700-2167B6E1000A}" type="pres">
      <dgm:prSet presAssocID="{27F7D220-E60A-4214-B30F-3BB6A3BFD546}" presName="root" presStyleCnt="0">
        <dgm:presLayoutVars>
          <dgm:chMax/>
          <dgm:chPref/>
        </dgm:presLayoutVars>
      </dgm:prSet>
      <dgm:spPr/>
    </dgm:pt>
    <dgm:pt modelId="{8F625C1E-FF21-46BD-A6CA-56A23A746B66}" type="pres">
      <dgm:prSet presAssocID="{27F7D220-E60A-4214-B30F-3BB6A3BFD546}" presName="rootComposite" presStyleCnt="0">
        <dgm:presLayoutVars/>
      </dgm:prSet>
      <dgm:spPr/>
    </dgm:pt>
    <dgm:pt modelId="{A2B10F8B-9787-40E7-8C8F-52DEC5F4CC4B}" type="pres">
      <dgm:prSet presAssocID="{27F7D220-E60A-4214-B30F-3BB6A3BFD546}" presName="ParentAccent" presStyleLbl="alignNode1" presStyleIdx="0" presStyleCnt="3"/>
      <dgm:spPr/>
    </dgm:pt>
    <dgm:pt modelId="{56B86EBB-431F-41F3-8B0E-ED8F060E0086}" type="pres">
      <dgm:prSet presAssocID="{27F7D220-E60A-4214-B30F-3BB6A3BFD546}" presName="ParentSmallAccent" presStyleLbl="fgAcc1" presStyleIdx="0" presStyleCnt="3"/>
      <dgm:spPr>
        <a:solidFill>
          <a:schemeClr val="bg1">
            <a:alpha val="90000"/>
          </a:schemeClr>
        </a:solidFill>
      </dgm:spPr>
    </dgm:pt>
    <dgm:pt modelId="{119E9C5F-D76B-4DC9-BDA6-B2B47DBC3260}" type="pres">
      <dgm:prSet presAssocID="{27F7D220-E60A-4214-B30F-3BB6A3BFD546}" presName="Parent" presStyleLbl="revTx" presStyleIdx="0" presStyleCnt="13">
        <dgm:presLayoutVars>
          <dgm:chMax/>
          <dgm:chPref val="4"/>
          <dgm:bulletEnabled val="1"/>
        </dgm:presLayoutVars>
      </dgm:prSet>
      <dgm:spPr/>
    </dgm:pt>
    <dgm:pt modelId="{635C50D9-54C2-447D-AFEB-9EB15166BF64}" type="pres">
      <dgm:prSet presAssocID="{27F7D220-E60A-4214-B30F-3BB6A3BFD546}" presName="childShape" presStyleCnt="0">
        <dgm:presLayoutVars>
          <dgm:chMax val="0"/>
          <dgm:chPref val="0"/>
        </dgm:presLayoutVars>
      </dgm:prSet>
      <dgm:spPr/>
    </dgm:pt>
    <dgm:pt modelId="{2630722B-6C42-4E45-AFC8-F38C34C55C99}" type="pres">
      <dgm:prSet presAssocID="{6BCFC754-5D2D-4D8D-AC23-4F29488C7339}" presName="childComposite" presStyleCnt="0">
        <dgm:presLayoutVars>
          <dgm:chMax val="0"/>
          <dgm:chPref val="0"/>
        </dgm:presLayoutVars>
      </dgm:prSet>
      <dgm:spPr/>
    </dgm:pt>
    <dgm:pt modelId="{B5795D08-1E57-4E52-AC57-510AF798DA47}" type="pres">
      <dgm:prSet presAssocID="{6BCFC754-5D2D-4D8D-AC23-4F29488C7339}" presName="ChildAccent" presStyleLbl="solidFgAcc1" presStyleIdx="0" presStyleCnt="10"/>
      <dgm:spPr>
        <a:solidFill>
          <a:schemeClr val="tx1"/>
        </a:solidFill>
      </dgm:spPr>
    </dgm:pt>
    <dgm:pt modelId="{4D05CADF-0DA4-4C6B-A768-BFAFACEA5B08}" type="pres">
      <dgm:prSet presAssocID="{6BCFC754-5D2D-4D8D-AC23-4F29488C7339}" presName="Child" presStyleLbl="revTx" presStyleIdx="1" presStyleCnt="13">
        <dgm:presLayoutVars>
          <dgm:chMax val="0"/>
          <dgm:chPref val="0"/>
          <dgm:bulletEnabled val="1"/>
        </dgm:presLayoutVars>
      </dgm:prSet>
      <dgm:spPr/>
    </dgm:pt>
    <dgm:pt modelId="{D313F42C-8D77-4771-B04A-BDADBFD11120}" type="pres">
      <dgm:prSet presAssocID="{B08BB0E5-C6AB-44DB-AC25-97F60A0907A0}" presName="childComposite" presStyleCnt="0">
        <dgm:presLayoutVars>
          <dgm:chMax val="0"/>
          <dgm:chPref val="0"/>
        </dgm:presLayoutVars>
      </dgm:prSet>
      <dgm:spPr/>
    </dgm:pt>
    <dgm:pt modelId="{5184134C-9136-4FAA-AC2E-A88B640E4DA6}" type="pres">
      <dgm:prSet presAssocID="{B08BB0E5-C6AB-44DB-AC25-97F60A0907A0}" presName="ChildAccent" presStyleLbl="solidFgAcc1" presStyleIdx="1" presStyleCnt="10"/>
      <dgm:spPr/>
    </dgm:pt>
    <dgm:pt modelId="{7DAA3188-0C34-45A4-8472-4C9AE3D1EFD6}" type="pres">
      <dgm:prSet presAssocID="{B08BB0E5-C6AB-44DB-AC25-97F60A0907A0}" presName="Child" presStyleLbl="revTx" presStyleIdx="2" presStyleCnt="13">
        <dgm:presLayoutVars>
          <dgm:chMax val="0"/>
          <dgm:chPref val="0"/>
          <dgm:bulletEnabled val="1"/>
        </dgm:presLayoutVars>
      </dgm:prSet>
      <dgm:spPr/>
    </dgm:pt>
    <dgm:pt modelId="{09989EE1-15CE-4A1C-80BC-7310B963E0C2}" type="pres">
      <dgm:prSet presAssocID="{55051DA7-6BDA-4493-BC20-32696F64FCF3}" presName="root" presStyleCnt="0">
        <dgm:presLayoutVars>
          <dgm:chMax/>
          <dgm:chPref/>
        </dgm:presLayoutVars>
      </dgm:prSet>
      <dgm:spPr/>
    </dgm:pt>
    <dgm:pt modelId="{9E4E9EE9-7255-4A8B-8F3F-0E8D86CC10B1}" type="pres">
      <dgm:prSet presAssocID="{55051DA7-6BDA-4493-BC20-32696F64FCF3}" presName="rootComposite" presStyleCnt="0">
        <dgm:presLayoutVars/>
      </dgm:prSet>
      <dgm:spPr/>
    </dgm:pt>
    <dgm:pt modelId="{D6C45C77-D8D9-4A12-AB7D-F030748935B2}" type="pres">
      <dgm:prSet presAssocID="{55051DA7-6BDA-4493-BC20-32696F64FCF3}" presName="ParentAccent" presStyleLbl="alignNode1" presStyleIdx="1" presStyleCnt="3"/>
      <dgm:spPr>
        <a:solidFill>
          <a:schemeClr val="accent2"/>
        </a:solidFill>
      </dgm:spPr>
    </dgm:pt>
    <dgm:pt modelId="{B7F49291-F953-4FB8-B6B1-1A0045CE7576}" type="pres">
      <dgm:prSet presAssocID="{55051DA7-6BDA-4493-BC20-32696F64FCF3}" presName="ParentSmallAccent" presStyleLbl="fgAcc1" presStyleIdx="1" presStyleCnt="3"/>
      <dgm:spPr/>
    </dgm:pt>
    <dgm:pt modelId="{9B557CAC-2ED4-442C-B5AC-23C291055202}" type="pres">
      <dgm:prSet presAssocID="{55051DA7-6BDA-4493-BC20-32696F64FCF3}" presName="Parent" presStyleLbl="revTx" presStyleIdx="3" presStyleCnt="13">
        <dgm:presLayoutVars>
          <dgm:chMax/>
          <dgm:chPref val="4"/>
          <dgm:bulletEnabled val="1"/>
        </dgm:presLayoutVars>
      </dgm:prSet>
      <dgm:spPr/>
    </dgm:pt>
    <dgm:pt modelId="{01B12463-DD96-4228-9BC3-FA01AB3EB2C9}" type="pres">
      <dgm:prSet presAssocID="{55051DA7-6BDA-4493-BC20-32696F64FCF3}" presName="childShape" presStyleCnt="0">
        <dgm:presLayoutVars>
          <dgm:chMax val="0"/>
          <dgm:chPref val="0"/>
        </dgm:presLayoutVars>
      </dgm:prSet>
      <dgm:spPr/>
    </dgm:pt>
    <dgm:pt modelId="{63682DAD-596F-4B1B-95F4-DBAB0A0E9F6A}" type="pres">
      <dgm:prSet presAssocID="{F0593150-41A6-4963-B221-DEA18024D27F}" presName="childComposite" presStyleCnt="0">
        <dgm:presLayoutVars>
          <dgm:chMax val="0"/>
          <dgm:chPref val="0"/>
        </dgm:presLayoutVars>
      </dgm:prSet>
      <dgm:spPr/>
    </dgm:pt>
    <dgm:pt modelId="{D894D1AB-D159-4A3F-874C-E8750D82C478}" type="pres">
      <dgm:prSet presAssocID="{F0593150-41A6-4963-B221-DEA18024D27F}" presName="ChildAccent" presStyleLbl="solidFgAcc1" presStyleIdx="2" presStyleCnt="10"/>
      <dgm:spPr/>
    </dgm:pt>
    <dgm:pt modelId="{DAC80A05-7EAD-4999-9B98-64F66EC72064}" type="pres">
      <dgm:prSet presAssocID="{F0593150-41A6-4963-B221-DEA18024D27F}" presName="Child" presStyleLbl="revTx" presStyleIdx="4" presStyleCnt="13">
        <dgm:presLayoutVars>
          <dgm:chMax val="0"/>
          <dgm:chPref val="0"/>
          <dgm:bulletEnabled val="1"/>
        </dgm:presLayoutVars>
      </dgm:prSet>
      <dgm:spPr/>
    </dgm:pt>
    <dgm:pt modelId="{7822692F-5A32-4E62-B828-DBEC6B8AD0C3}" type="pres">
      <dgm:prSet presAssocID="{99AFB2A5-2955-4545-8A72-972D1F545842}" presName="childComposite" presStyleCnt="0">
        <dgm:presLayoutVars>
          <dgm:chMax val="0"/>
          <dgm:chPref val="0"/>
        </dgm:presLayoutVars>
      </dgm:prSet>
      <dgm:spPr/>
    </dgm:pt>
    <dgm:pt modelId="{A1B96C43-18A4-460B-AC51-4630C29E9B05}" type="pres">
      <dgm:prSet presAssocID="{99AFB2A5-2955-4545-8A72-972D1F545842}" presName="ChildAccent" presStyleLbl="solidFgAcc1" presStyleIdx="3" presStyleCnt="10"/>
      <dgm:spPr/>
    </dgm:pt>
    <dgm:pt modelId="{D56FC3F7-1D54-4D0E-8856-679AE56DF93A}" type="pres">
      <dgm:prSet presAssocID="{99AFB2A5-2955-4545-8A72-972D1F545842}" presName="Child" presStyleLbl="revTx" presStyleIdx="5" presStyleCnt="13">
        <dgm:presLayoutVars>
          <dgm:chMax val="0"/>
          <dgm:chPref val="0"/>
          <dgm:bulletEnabled val="1"/>
        </dgm:presLayoutVars>
      </dgm:prSet>
      <dgm:spPr/>
    </dgm:pt>
    <dgm:pt modelId="{EB5E12E1-8FB6-4576-B684-A9BDE578ABEC}" type="pres">
      <dgm:prSet presAssocID="{3F37D82E-EFD4-4C4C-B6C6-00C35B7FE175}" presName="childComposite" presStyleCnt="0">
        <dgm:presLayoutVars>
          <dgm:chMax val="0"/>
          <dgm:chPref val="0"/>
        </dgm:presLayoutVars>
      </dgm:prSet>
      <dgm:spPr/>
    </dgm:pt>
    <dgm:pt modelId="{A1534444-52FF-42C0-AE81-AF3DC26EFA83}" type="pres">
      <dgm:prSet presAssocID="{3F37D82E-EFD4-4C4C-B6C6-00C35B7FE175}" presName="ChildAccent" presStyleLbl="solidFgAcc1" presStyleIdx="4" presStyleCnt="10"/>
      <dgm:spPr/>
    </dgm:pt>
    <dgm:pt modelId="{7EB2479E-E5A4-4F17-AAD5-D4460E3AA5D9}" type="pres">
      <dgm:prSet presAssocID="{3F37D82E-EFD4-4C4C-B6C6-00C35B7FE175}" presName="Child" presStyleLbl="revTx" presStyleIdx="6" presStyleCnt="13">
        <dgm:presLayoutVars>
          <dgm:chMax val="0"/>
          <dgm:chPref val="0"/>
          <dgm:bulletEnabled val="1"/>
        </dgm:presLayoutVars>
      </dgm:prSet>
      <dgm:spPr/>
    </dgm:pt>
    <dgm:pt modelId="{4783F818-5524-4BC1-B77F-2511875013A9}" type="pres">
      <dgm:prSet presAssocID="{D031BD10-B5B0-41C5-BB14-D765FF4FD0DF}" presName="childComposite" presStyleCnt="0">
        <dgm:presLayoutVars>
          <dgm:chMax val="0"/>
          <dgm:chPref val="0"/>
        </dgm:presLayoutVars>
      </dgm:prSet>
      <dgm:spPr/>
    </dgm:pt>
    <dgm:pt modelId="{92B74CC7-8E41-452F-8CCA-CFC79C2DAE0F}" type="pres">
      <dgm:prSet presAssocID="{D031BD10-B5B0-41C5-BB14-D765FF4FD0DF}" presName="ChildAccent" presStyleLbl="solidFgAcc1" presStyleIdx="5" presStyleCnt="10"/>
      <dgm:spPr/>
    </dgm:pt>
    <dgm:pt modelId="{C7721B73-43C3-45D8-8DB0-3C1321A6DBF5}" type="pres">
      <dgm:prSet presAssocID="{D031BD10-B5B0-41C5-BB14-D765FF4FD0DF}" presName="Child" presStyleLbl="revTx" presStyleIdx="7" presStyleCnt="13">
        <dgm:presLayoutVars>
          <dgm:chMax val="0"/>
          <dgm:chPref val="0"/>
          <dgm:bulletEnabled val="1"/>
        </dgm:presLayoutVars>
      </dgm:prSet>
      <dgm:spPr/>
    </dgm:pt>
    <dgm:pt modelId="{EF7E69EC-A3A4-4BA9-845C-641E96B059D1}" type="pres">
      <dgm:prSet presAssocID="{A9D3B2CB-BB52-46E7-ADFB-8F975E93994B}" presName="root" presStyleCnt="0">
        <dgm:presLayoutVars>
          <dgm:chMax/>
          <dgm:chPref/>
        </dgm:presLayoutVars>
      </dgm:prSet>
      <dgm:spPr/>
    </dgm:pt>
    <dgm:pt modelId="{88F5CE6C-1789-440F-8293-515FE826640E}" type="pres">
      <dgm:prSet presAssocID="{A9D3B2CB-BB52-46E7-ADFB-8F975E93994B}" presName="rootComposite" presStyleCnt="0">
        <dgm:presLayoutVars/>
      </dgm:prSet>
      <dgm:spPr/>
    </dgm:pt>
    <dgm:pt modelId="{276F816F-1A9A-43CD-A7CC-E8D0A9D4B819}" type="pres">
      <dgm:prSet presAssocID="{A9D3B2CB-BB52-46E7-ADFB-8F975E93994B}" presName="ParentAccent" presStyleLbl="alignNode1" presStyleIdx="2" presStyleCnt="3"/>
      <dgm:spPr>
        <a:solidFill>
          <a:schemeClr val="accent6"/>
        </a:solidFill>
      </dgm:spPr>
    </dgm:pt>
    <dgm:pt modelId="{8EC69322-581E-47C4-B29B-C901B85F3FA0}" type="pres">
      <dgm:prSet presAssocID="{A9D3B2CB-BB52-46E7-ADFB-8F975E93994B}" presName="ParentSmallAccent" presStyleLbl="fgAcc1" presStyleIdx="2" presStyleCnt="3"/>
      <dgm:spPr/>
    </dgm:pt>
    <dgm:pt modelId="{5F888D8E-3837-438C-AF6A-F100C910ADD3}" type="pres">
      <dgm:prSet presAssocID="{A9D3B2CB-BB52-46E7-ADFB-8F975E93994B}" presName="Parent" presStyleLbl="revTx" presStyleIdx="8" presStyleCnt="13">
        <dgm:presLayoutVars>
          <dgm:chMax/>
          <dgm:chPref val="4"/>
          <dgm:bulletEnabled val="1"/>
        </dgm:presLayoutVars>
      </dgm:prSet>
      <dgm:spPr/>
    </dgm:pt>
    <dgm:pt modelId="{6B336E06-CB2E-4AE6-BC1A-87A0B4CEAB04}" type="pres">
      <dgm:prSet presAssocID="{A9D3B2CB-BB52-46E7-ADFB-8F975E93994B}" presName="childShape" presStyleCnt="0">
        <dgm:presLayoutVars>
          <dgm:chMax val="0"/>
          <dgm:chPref val="0"/>
        </dgm:presLayoutVars>
      </dgm:prSet>
      <dgm:spPr/>
    </dgm:pt>
    <dgm:pt modelId="{557D1C43-1D9A-484A-B370-9636701AB3DC}" type="pres">
      <dgm:prSet presAssocID="{867CB007-8E2A-4FD8-AAA5-40A63D750633}" presName="childComposite" presStyleCnt="0">
        <dgm:presLayoutVars>
          <dgm:chMax val="0"/>
          <dgm:chPref val="0"/>
        </dgm:presLayoutVars>
      </dgm:prSet>
      <dgm:spPr/>
    </dgm:pt>
    <dgm:pt modelId="{06DCB575-E7C8-4BB9-964C-90194E0D5474}" type="pres">
      <dgm:prSet presAssocID="{867CB007-8E2A-4FD8-AAA5-40A63D750633}" presName="ChildAccent" presStyleLbl="solidFgAcc1" presStyleIdx="6" presStyleCnt="10"/>
      <dgm:spPr/>
    </dgm:pt>
    <dgm:pt modelId="{126EE120-3A8F-4D3A-A851-458B36F483A2}" type="pres">
      <dgm:prSet presAssocID="{867CB007-8E2A-4FD8-AAA5-40A63D750633}" presName="Child" presStyleLbl="revTx" presStyleIdx="9" presStyleCnt="13">
        <dgm:presLayoutVars>
          <dgm:chMax val="0"/>
          <dgm:chPref val="0"/>
          <dgm:bulletEnabled val="1"/>
        </dgm:presLayoutVars>
      </dgm:prSet>
      <dgm:spPr/>
    </dgm:pt>
    <dgm:pt modelId="{D7509BB7-68F5-41AF-8286-09927369EA80}" type="pres">
      <dgm:prSet presAssocID="{BE5F8DE7-6D22-4014-8081-6099ABCA33CF}" presName="childComposite" presStyleCnt="0">
        <dgm:presLayoutVars>
          <dgm:chMax val="0"/>
          <dgm:chPref val="0"/>
        </dgm:presLayoutVars>
      </dgm:prSet>
      <dgm:spPr/>
    </dgm:pt>
    <dgm:pt modelId="{E12DEE2F-6F38-4DDE-BFF8-8B2044A804A1}" type="pres">
      <dgm:prSet presAssocID="{BE5F8DE7-6D22-4014-8081-6099ABCA33CF}" presName="ChildAccent" presStyleLbl="solidFgAcc1" presStyleIdx="7" presStyleCnt="10"/>
      <dgm:spPr/>
    </dgm:pt>
    <dgm:pt modelId="{F9BB3CCF-8919-4E8B-9A47-0C646AAD3AB0}" type="pres">
      <dgm:prSet presAssocID="{BE5F8DE7-6D22-4014-8081-6099ABCA33CF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</dgm:pt>
    <dgm:pt modelId="{8FB5ED6B-5627-4D2C-8AD5-452A17F7051F}" type="pres">
      <dgm:prSet presAssocID="{7B6FFDF9-EE2E-4828-B0DD-4E267767860C}" presName="childComposite" presStyleCnt="0">
        <dgm:presLayoutVars>
          <dgm:chMax val="0"/>
          <dgm:chPref val="0"/>
        </dgm:presLayoutVars>
      </dgm:prSet>
      <dgm:spPr/>
    </dgm:pt>
    <dgm:pt modelId="{63A74449-9F5D-49FD-AA06-A861B147D045}" type="pres">
      <dgm:prSet presAssocID="{7B6FFDF9-EE2E-4828-B0DD-4E267767860C}" presName="ChildAccent" presStyleLbl="solidFgAcc1" presStyleIdx="8" presStyleCnt="10"/>
      <dgm:spPr/>
    </dgm:pt>
    <dgm:pt modelId="{6561254C-9E42-41EB-8DC6-5947378B028C}" type="pres">
      <dgm:prSet presAssocID="{7B6FFDF9-EE2E-4828-B0DD-4E267767860C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</dgm:pt>
    <dgm:pt modelId="{23AA244B-A008-48BD-AA7B-7D5D184E7003}" type="pres">
      <dgm:prSet presAssocID="{9BCD4DA8-8A65-4536-83D3-4AAD111C5BA9}" presName="childComposite" presStyleCnt="0">
        <dgm:presLayoutVars>
          <dgm:chMax val="0"/>
          <dgm:chPref val="0"/>
        </dgm:presLayoutVars>
      </dgm:prSet>
      <dgm:spPr/>
    </dgm:pt>
    <dgm:pt modelId="{41EF0F2A-2541-4563-9546-37D33A8B5F70}" type="pres">
      <dgm:prSet presAssocID="{9BCD4DA8-8A65-4536-83D3-4AAD111C5BA9}" presName="ChildAccent" presStyleLbl="solidFgAcc1" presStyleIdx="9" presStyleCnt="10"/>
      <dgm:spPr/>
    </dgm:pt>
    <dgm:pt modelId="{2691BC27-3B72-4CCC-BC82-D3C06BC1DF88}" type="pres">
      <dgm:prSet presAssocID="{9BCD4DA8-8A65-4536-83D3-4AAD111C5BA9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</dgm:pt>
  </dgm:ptLst>
  <dgm:cxnLst>
    <dgm:cxn modelId="{BC43DB01-E5CA-4A9F-BFC7-B7C6C04A1B72}" srcId="{8446598C-FB6D-493C-A715-4CC73FEF6059}" destId="{27F7D220-E60A-4214-B30F-3BB6A3BFD546}" srcOrd="0" destOrd="0" parTransId="{484B702F-7D52-4993-B646-767886C855CB}" sibTransId="{3697810C-8362-461A-B2BB-F2FB83D84F51}"/>
    <dgm:cxn modelId="{F0657407-390E-4796-82C4-3B09F78ED78A}" srcId="{A9D3B2CB-BB52-46E7-ADFB-8F975E93994B}" destId="{9BCD4DA8-8A65-4536-83D3-4AAD111C5BA9}" srcOrd="3" destOrd="0" parTransId="{44426AAC-7376-4CEA-9D85-2CA1A1AE78D0}" sibTransId="{115D211A-DCE3-48C0-ABBC-F245CDB94C3A}"/>
    <dgm:cxn modelId="{A18D2F0F-41D5-46C7-89EC-347CA2097A68}" srcId="{27F7D220-E60A-4214-B30F-3BB6A3BFD546}" destId="{B08BB0E5-C6AB-44DB-AC25-97F60A0907A0}" srcOrd="1" destOrd="0" parTransId="{A0C5E0EB-9447-418C-B2B1-9FFABA501A5F}" sibTransId="{C5C22F1D-0840-4BDA-BF86-627592D1061D}"/>
    <dgm:cxn modelId="{BA521A2E-CCE8-4E3B-B71F-6B6E4AC1D145}" type="presOf" srcId="{867CB007-8E2A-4FD8-AAA5-40A63D750633}" destId="{126EE120-3A8F-4D3A-A851-458B36F483A2}" srcOrd="0" destOrd="0" presId="urn:microsoft.com/office/officeart/2008/layout/SquareAccentList"/>
    <dgm:cxn modelId="{3C498735-91A5-4AF1-8F36-5B9912143FC1}" srcId="{55051DA7-6BDA-4493-BC20-32696F64FCF3}" destId="{D031BD10-B5B0-41C5-BB14-D765FF4FD0DF}" srcOrd="3" destOrd="0" parTransId="{D807561E-AD41-4541-843B-1E8623B58A13}" sibTransId="{E3CA4666-1211-4AD1-840A-846390F43B7F}"/>
    <dgm:cxn modelId="{5E9CBE3C-DC5B-41F6-AC37-85B559F1570C}" srcId="{A9D3B2CB-BB52-46E7-ADFB-8F975E93994B}" destId="{867CB007-8E2A-4FD8-AAA5-40A63D750633}" srcOrd="0" destOrd="0" parTransId="{5DD9FD84-9DB2-4622-9BF0-95BF5A1B66E4}" sibTransId="{780C80F3-AEBF-4255-B0AD-79DBE6179A9F}"/>
    <dgm:cxn modelId="{BC24B05E-999B-45AF-A5DD-F6CC0E0E5868}" type="presOf" srcId="{BE5F8DE7-6D22-4014-8081-6099ABCA33CF}" destId="{F9BB3CCF-8919-4E8B-9A47-0C646AAD3AB0}" srcOrd="0" destOrd="0" presId="urn:microsoft.com/office/officeart/2008/layout/SquareAccentList"/>
    <dgm:cxn modelId="{45504060-92E1-4E6D-9918-E211C7ACE1F2}" srcId="{27F7D220-E60A-4214-B30F-3BB6A3BFD546}" destId="{6BCFC754-5D2D-4D8D-AC23-4F29488C7339}" srcOrd="0" destOrd="0" parTransId="{8BA3D9AC-378C-4A79-A5A5-1B4CCC255482}" sibTransId="{B9947C87-C100-47B0-8E1C-A0A2F33F0B8F}"/>
    <dgm:cxn modelId="{B2535461-C76D-4246-9D1C-45F774950D69}" srcId="{8446598C-FB6D-493C-A715-4CC73FEF6059}" destId="{55051DA7-6BDA-4493-BC20-32696F64FCF3}" srcOrd="1" destOrd="0" parTransId="{7FF1277D-4395-42D0-B2B4-E6100F772E7F}" sibTransId="{67789EB0-CEAF-4C60-9CF0-FA960ACBB793}"/>
    <dgm:cxn modelId="{BCAB0542-F983-4DDC-895B-275570D5BAEE}" srcId="{A9D3B2CB-BB52-46E7-ADFB-8F975E93994B}" destId="{BE5F8DE7-6D22-4014-8081-6099ABCA33CF}" srcOrd="1" destOrd="0" parTransId="{C4786847-0FCA-4163-A486-5BF743936104}" sibTransId="{6B917BE2-DD13-44E1-A395-2330F9DE6767}"/>
    <dgm:cxn modelId="{381A0274-2C2F-4A0B-B13E-750195581AE8}" type="presOf" srcId="{99AFB2A5-2955-4545-8A72-972D1F545842}" destId="{D56FC3F7-1D54-4D0E-8856-679AE56DF93A}" srcOrd="0" destOrd="0" presId="urn:microsoft.com/office/officeart/2008/layout/SquareAccentList"/>
    <dgm:cxn modelId="{B0D6AE84-A1D7-41FB-B2C0-5171892AA470}" type="presOf" srcId="{7B6FFDF9-EE2E-4828-B0DD-4E267767860C}" destId="{6561254C-9E42-41EB-8DC6-5947378B028C}" srcOrd="0" destOrd="0" presId="urn:microsoft.com/office/officeart/2008/layout/SquareAccentList"/>
    <dgm:cxn modelId="{F699598B-3C86-4A8C-AD4A-51C9DF185257}" srcId="{55051DA7-6BDA-4493-BC20-32696F64FCF3}" destId="{F0593150-41A6-4963-B221-DEA18024D27F}" srcOrd="0" destOrd="0" parTransId="{DB3BCD6B-32C1-4071-B400-07DB8EFB63EC}" sibTransId="{325FBC20-B8B5-4011-81E7-DAE09DD20B48}"/>
    <dgm:cxn modelId="{F8F65395-523A-4BC1-ABE8-936DD34449F9}" type="presOf" srcId="{A9D3B2CB-BB52-46E7-ADFB-8F975E93994B}" destId="{5F888D8E-3837-438C-AF6A-F100C910ADD3}" srcOrd="0" destOrd="0" presId="urn:microsoft.com/office/officeart/2008/layout/SquareAccentList"/>
    <dgm:cxn modelId="{E24BA59B-A30C-43AC-A45A-E34F0C6B69F7}" srcId="{8446598C-FB6D-493C-A715-4CC73FEF6059}" destId="{A9D3B2CB-BB52-46E7-ADFB-8F975E93994B}" srcOrd="2" destOrd="0" parTransId="{6AF30BBD-EDA0-4085-AF11-CE0B753D5322}" sibTransId="{BA09B557-74E1-4A7C-BB72-1361B1415127}"/>
    <dgm:cxn modelId="{6FF8D9AA-0F72-4DAD-BC6C-C9ECD7F6989E}" type="presOf" srcId="{3F37D82E-EFD4-4C4C-B6C6-00C35B7FE175}" destId="{7EB2479E-E5A4-4F17-AAD5-D4460E3AA5D9}" srcOrd="0" destOrd="0" presId="urn:microsoft.com/office/officeart/2008/layout/SquareAccentList"/>
    <dgm:cxn modelId="{036A26AB-F1EA-402B-A704-5C997B3AB68A}" type="presOf" srcId="{D031BD10-B5B0-41C5-BB14-D765FF4FD0DF}" destId="{C7721B73-43C3-45D8-8DB0-3C1321A6DBF5}" srcOrd="0" destOrd="0" presId="urn:microsoft.com/office/officeart/2008/layout/SquareAccentList"/>
    <dgm:cxn modelId="{34EA43AE-BFB6-4BB3-AADA-9932405224F5}" type="presOf" srcId="{9BCD4DA8-8A65-4536-83D3-4AAD111C5BA9}" destId="{2691BC27-3B72-4CCC-BC82-D3C06BC1DF88}" srcOrd="0" destOrd="0" presId="urn:microsoft.com/office/officeart/2008/layout/SquareAccentList"/>
    <dgm:cxn modelId="{9047E5AF-6273-464B-9FF5-5D7D261452CB}" type="presOf" srcId="{F0593150-41A6-4963-B221-DEA18024D27F}" destId="{DAC80A05-7EAD-4999-9B98-64F66EC72064}" srcOrd="0" destOrd="0" presId="urn:microsoft.com/office/officeart/2008/layout/SquareAccentList"/>
    <dgm:cxn modelId="{752022B0-7FF8-4574-87F7-29AD909D369B}" type="presOf" srcId="{6BCFC754-5D2D-4D8D-AC23-4F29488C7339}" destId="{4D05CADF-0DA4-4C6B-A768-BFAFACEA5B08}" srcOrd="0" destOrd="0" presId="urn:microsoft.com/office/officeart/2008/layout/SquareAccentList"/>
    <dgm:cxn modelId="{9AA0ACB0-E7CD-48F9-ABF1-0680DF3736AC}" srcId="{A9D3B2CB-BB52-46E7-ADFB-8F975E93994B}" destId="{7B6FFDF9-EE2E-4828-B0DD-4E267767860C}" srcOrd="2" destOrd="0" parTransId="{CC7B28D7-2309-44D0-AFC8-7F526F42CF43}" sibTransId="{031EB044-981B-48BD-9E76-5247F8759044}"/>
    <dgm:cxn modelId="{AC06AEB0-100B-422C-838C-C61CD52C7DFA}" srcId="{55051DA7-6BDA-4493-BC20-32696F64FCF3}" destId="{3F37D82E-EFD4-4C4C-B6C6-00C35B7FE175}" srcOrd="2" destOrd="0" parTransId="{DC6F58C7-B1BD-4208-A793-D63E8625A49E}" sibTransId="{8A9D9740-CB5E-4069-91D3-7FA350807A56}"/>
    <dgm:cxn modelId="{F93BD4B4-9552-449A-8CCE-30AF46B9BFFF}" srcId="{55051DA7-6BDA-4493-BC20-32696F64FCF3}" destId="{99AFB2A5-2955-4545-8A72-972D1F545842}" srcOrd="1" destOrd="0" parTransId="{DC52DA06-B8E3-4F47-81F8-9506C0569CFC}" sibTransId="{284CF1AD-E6D2-472A-8883-183183A8FC0E}"/>
    <dgm:cxn modelId="{89260EBE-57CD-419E-BBDF-830968786584}" type="presOf" srcId="{27F7D220-E60A-4214-B30F-3BB6A3BFD546}" destId="{119E9C5F-D76B-4DC9-BDA6-B2B47DBC3260}" srcOrd="0" destOrd="0" presId="urn:microsoft.com/office/officeart/2008/layout/SquareAccentList"/>
    <dgm:cxn modelId="{C953ECC1-3CC1-4A9F-9D4B-90288CA9B5C4}" type="presOf" srcId="{B08BB0E5-C6AB-44DB-AC25-97F60A0907A0}" destId="{7DAA3188-0C34-45A4-8472-4C9AE3D1EFD6}" srcOrd="0" destOrd="0" presId="urn:microsoft.com/office/officeart/2008/layout/SquareAccentList"/>
    <dgm:cxn modelId="{A08AFAE2-8D8F-4F67-A390-49439B6AA844}" type="presOf" srcId="{8446598C-FB6D-493C-A715-4CC73FEF6059}" destId="{9051E21E-F794-4EEE-AEEA-DFFDDDBBA443}" srcOrd="0" destOrd="0" presId="urn:microsoft.com/office/officeart/2008/layout/SquareAccentList"/>
    <dgm:cxn modelId="{883E1FEF-8573-4A45-A71B-61004143EFE0}" type="presOf" srcId="{55051DA7-6BDA-4493-BC20-32696F64FCF3}" destId="{9B557CAC-2ED4-442C-B5AC-23C291055202}" srcOrd="0" destOrd="0" presId="urn:microsoft.com/office/officeart/2008/layout/SquareAccentList"/>
    <dgm:cxn modelId="{AE7BD0E7-92C7-4357-A4AC-934A934C7C52}" type="presParOf" srcId="{9051E21E-F794-4EEE-AEEA-DFFDDDBBA443}" destId="{AB011CB2-AC13-4B50-8700-2167B6E1000A}" srcOrd="0" destOrd="0" presId="urn:microsoft.com/office/officeart/2008/layout/SquareAccentList"/>
    <dgm:cxn modelId="{37DE934B-16B3-484D-B9A3-10D9389756D3}" type="presParOf" srcId="{AB011CB2-AC13-4B50-8700-2167B6E1000A}" destId="{8F625C1E-FF21-46BD-A6CA-56A23A746B66}" srcOrd="0" destOrd="0" presId="urn:microsoft.com/office/officeart/2008/layout/SquareAccentList"/>
    <dgm:cxn modelId="{A9FC2074-E956-4627-927D-166A9CE0C672}" type="presParOf" srcId="{8F625C1E-FF21-46BD-A6CA-56A23A746B66}" destId="{A2B10F8B-9787-40E7-8C8F-52DEC5F4CC4B}" srcOrd="0" destOrd="0" presId="urn:microsoft.com/office/officeart/2008/layout/SquareAccentList"/>
    <dgm:cxn modelId="{33ECB78C-AA27-434B-A016-BAF1483266B7}" type="presParOf" srcId="{8F625C1E-FF21-46BD-A6CA-56A23A746B66}" destId="{56B86EBB-431F-41F3-8B0E-ED8F060E0086}" srcOrd="1" destOrd="0" presId="urn:microsoft.com/office/officeart/2008/layout/SquareAccentList"/>
    <dgm:cxn modelId="{538998ED-AE27-4778-AA63-29BBDC38DE9A}" type="presParOf" srcId="{8F625C1E-FF21-46BD-A6CA-56A23A746B66}" destId="{119E9C5F-D76B-4DC9-BDA6-B2B47DBC3260}" srcOrd="2" destOrd="0" presId="urn:microsoft.com/office/officeart/2008/layout/SquareAccentList"/>
    <dgm:cxn modelId="{A499E0AF-C247-4D4E-9FE4-DF773C9DBA55}" type="presParOf" srcId="{AB011CB2-AC13-4B50-8700-2167B6E1000A}" destId="{635C50D9-54C2-447D-AFEB-9EB15166BF64}" srcOrd="1" destOrd="0" presId="urn:microsoft.com/office/officeart/2008/layout/SquareAccentList"/>
    <dgm:cxn modelId="{248DB8D7-CF7A-4303-A79B-22F6FB195EBB}" type="presParOf" srcId="{635C50D9-54C2-447D-AFEB-9EB15166BF64}" destId="{2630722B-6C42-4E45-AFC8-F38C34C55C99}" srcOrd="0" destOrd="0" presId="urn:microsoft.com/office/officeart/2008/layout/SquareAccentList"/>
    <dgm:cxn modelId="{6FE034EA-B969-4CAB-AA9E-805B90BBBFC7}" type="presParOf" srcId="{2630722B-6C42-4E45-AFC8-F38C34C55C99}" destId="{B5795D08-1E57-4E52-AC57-510AF798DA47}" srcOrd="0" destOrd="0" presId="urn:microsoft.com/office/officeart/2008/layout/SquareAccentList"/>
    <dgm:cxn modelId="{9735EA32-C7F4-496C-99DA-6B599E65F031}" type="presParOf" srcId="{2630722B-6C42-4E45-AFC8-F38C34C55C99}" destId="{4D05CADF-0DA4-4C6B-A768-BFAFACEA5B08}" srcOrd="1" destOrd="0" presId="urn:microsoft.com/office/officeart/2008/layout/SquareAccentList"/>
    <dgm:cxn modelId="{4BDF8B6D-5981-4CB8-9629-1AABCF2A49C3}" type="presParOf" srcId="{635C50D9-54C2-447D-AFEB-9EB15166BF64}" destId="{D313F42C-8D77-4771-B04A-BDADBFD11120}" srcOrd="1" destOrd="0" presId="urn:microsoft.com/office/officeart/2008/layout/SquareAccentList"/>
    <dgm:cxn modelId="{6B7C5E1A-9820-4324-A0B1-6680B810929B}" type="presParOf" srcId="{D313F42C-8D77-4771-B04A-BDADBFD11120}" destId="{5184134C-9136-4FAA-AC2E-A88B640E4DA6}" srcOrd="0" destOrd="0" presId="urn:microsoft.com/office/officeart/2008/layout/SquareAccentList"/>
    <dgm:cxn modelId="{F1725490-B87F-4159-A0D3-6761A68DC76A}" type="presParOf" srcId="{D313F42C-8D77-4771-B04A-BDADBFD11120}" destId="{7DAA3188-0C34-45A4-8472-4C9AE3D1EFD6}" srcOrd="1" destOrd="0" presId="urn:microsoft.com/office/officeart/2008/layout/SquareAccentList"/>
    <dgm:cxn modelId="{8B68C4C5-3F16-454D-AE1F-B2C59CC3FB75}" type="presParOf" srcId="{9051E21E-F794-4EEE-AEEA-DFFDDDBBA443}" destId="{09989EE1-15CE-4A1C-80BC-7310B963E0C2}" srcOrd="1" destOrd="0" presId="urn:microsoft.com/office/officeart/2008/layout/SquareAccentList"/>
    <dgm:cxn modelId="{4339E85D-145A-493A-9652-A9583828AC45}" type="presParOf" srcId="{09989EE1-15CE-4A1C-80BC-7310B963E0C2}" destId="{9E4E9EE9-7255-4A8B-8F3F-0E8D86CC10B1}" srcOrd="0" destOrd="0" presId="urn:microsoft.com/office/officeart/2008/layout/SquareAccentList"/>
    <dgm:cxn modelId="{5F096879-D766-4EED-880C-08AC39F6A939}" type="presParOf" srcId="{9E4E9EE9-7255-4A8B-8F3F-0E8D86CC10B1}" destId="{D6C45C77-D8D9-4A12-AB7D-F030748935B2}" srcOrd="0" destOrd="0" presId="urn:microsoft.com/office/officeart/2008/layout/SquareAccentList"/>
    <dgm:cxn modelId="{BFDC1390-171D-4A1C-8F7B-90DB355E2550}" type="presParOf" srcId="{9E4E9EE9-7255-4A8B-8F3F-0E8D86CC10B1}" destId="{B7F49291-F953-4FB8-B6B1-1A0045CE7576}" srcOrd="1" destOrd="0" presId="urn:microsoft.com/office/officeart/2008/layout/SquareAccentList"/>
    <dgm:cxn modelId="{83643D9D-43C1-4F2A-8307-5D0A2F3CE4DB}" type="presParOf" srcId="{9E4E9EE9-7255-4A8B-8F3F-0E8D86CC10B1}" destId="{9B557CAC-2ED4-442C-B5AC-23C291055202}" srcOrd="2" destOrd="0" presId="urn:microsoft.com/office/officeart/2008/layout/SquareAccentList"/>
    <dgm:cxn modelId="{14A8DEC7-28F3-493B-8412-95591A938E83}" type="presParOf" srcId="{09989EE1-15CE-4A1C-80BC-7310B963E0C2}" destId="{01B12463-DD96-4228-9BC3-FA01AB3EB2C9}" srcOrd="1" destOrd="0" presId="urn:microsoft.com/office/officeart/2008/layout/SquareAccentList"/>
    <dgm:cxn modelId="{51338C12-D392-4BD9-B21C-5E13C9BCACBF}" type="presParOf" srcId="{01B12463-DD96-4228-9BC3-FA01AB3EB2C9}" destId="{63682DAD-596F-4B1B-95F4-DBAB0A0E9F6A}" srcOrd="0" destOrd="0" presId="urn:microsoft.com/office/officeart/2008/layout/SquareAccentList"/>
    <dgm:cxn modelId="{2F5BBF5D-DFA2-4755-A1D2-10E2149811BB}" type="presParOf" srcId="{63682DAD-596F-4B1B-95F4-DBAB0A0E9F6A}" destId="{D894D1AB-D159-4A3F-874C-E8750D82C478}" srcOrd="0" destOrd="0" presId="urn:microsoft.com/office/officeart/2008/layout/SquareAccentList"/>
    <dgm:cxn modelId="{6AC83A4A-CA31-4032-8BC3-42EAC4CF6EB9}" type="presParOf" srcId="{63682DAD-596F-4B1B-95F4-DBAB0A0E9F6A}" destId="{DAC80A05-7EAD-4999-9B98-64F66EC72064}" srcOrd="1" destOrd="0" presId="urn:microsoft.com/office/officeart/2008/layout/SquareAccentList"/>
    <dgm:cxn modelId="{0148B090-BBEC-43D3-89D1-F84F11433280}" type="presParOf" srcId="{01B12463-DD96-4228-9BC3-FA01AB3EB2C9}" destId="{7822692F-5A32-4E62-B828-DBEC6B8AD0C3}" srcOrd="1" destOrd="0" presId="urn:microsoft.com/office/officeart/2008/layout/SquareAccentList"/>
    <dgm:cxn modelId="{AE3B52A0-AADB-4305-A464-10F6742547CC}" type="presParOf" srcId="{7822692F-5A32-4E62-B828-DBEC6B8AD0C3}" destId="{A1B96C43-18A4-460B-AC51-4630C29E9B05}" srcOrd="0" destOrd="0" presId="urn:microsoft.com/office/officeart/2008/layout/SquareAccentList"/>
    <dgm:cxn modelId="{84EDBC02-2A63-4FA9-8ED2-7064F506B4DF}" type="presParOf" srcId="{7822692F-5A32-4E62-B828-DBEC6B8AD0C3}" destId="{D56FC3F7-1D54-4D0E-8856-679AE56DF93A}" srcOrd="1" destOrd="0" presId="urn:microsoft.com/office/officeart/2008/layout/SquareAccentList"/>
    <dgm:cxn modelId="{FC9964E6-7154-4046-84B8-EE3C2370EE5D}" type="presParOf" srcId="{01B12463-DD96-4228-9BC3-FA01AB3EB2C9}" destId="{EB5E12E1-8FB6-4576-B684-A9BDE578ABEC}" srcOrd="2" destOrd="0" presId="urn:microsoft.com/office/officeart/2008/layout/SquareAccentList"/>
    <dgm:cxn modelId="{0C5582B5-65F1-4F69-961A-BB69D7214DE5}" type="presParOf" srcId="{EB5E12E1-8FB6-4576-B684-A9BDE578ABEC}" destId="{A1534444-52FF-42C0-AE81-AF3DC26EFA83}" srcOrd="0" destOrd="0" presId="urn:microsoft.com/office/officeart/2008/layout/SquareAccentList"/>
    <dgm:cxn modelId="{58FBDE06-D206-44E7-9458-B08FDC2F33CB}" type="presParOf" srcId="{EB5E12E1-8FB6-4576-B684-A9BDE578ABEC}" destId="{7EB2479E-E5A4-4F17-AAD5-D4460E3AA5D9}" srcOrd="1" destOrd="0" presId="urn:microsoft.com/office/officeart/2008/layout/SquareAccentList"/>
    <dgm:cxn modelId="{0664ABCD-CDAF-40DF-949D-204E2C628B12}" type="presParOf" srcId="{01B12463-DD96-4228-9BC3-FA01AB3EB2C9}" destId="{4783F818-5524-4BC1-B77F-2511875013A9}" srcOrd="3" destOrd="0" presId="urn:microsoft.com/office/officeart/2008/layout/SquareAccentList"/>
    <dgm:cxn modelId="{275E6ACE-908F-4CE6-A944-F8F9DAECBEDD}" type="presParOf" srcId="{4783F818-5524-4BC1-B77F-2511875013A9}" destId="{92B74CC7-8E41-452F-8CCA-CFC79C2DAE0F}" srcOrd="0" destOrd="0" presId="urn:microsoft.com/office/officeart/2008/layout/SquareAccentList"/>
    <dgm:cxn modelId="{1DDC9F92-0C7F-4E22-BC8F-2E3C2310FBD3}" type="presParOf" srcId="{4783F818-5524-4BC1-B77F-2511875013A9}" destId="{C7721B73-43C3-45D8-8DB0-3C1321A6DBF5}" srcOrd="1" destOrd="0" presId="urn:microsoft.com/office/officeart/2008/layout/SquareAccentList"/>
    <dgm:cxn modelId="{7C045CB6-49CB-4DCC-A5FB-C3554256F36D}" type="presParOf" srcId="{9051E21E-F794-4EEE-AEEA-DFFDDDBBA443}" destId="{EF7E69EC-A3A4-4BA9-845C-641E96B059D1}" srcOrd="2" destOrd="0" presId="urn:microsoft.com/office/officeart/2008/layout/SquareAccentList"/>
    <dgm:cxn modelId="{0D7C0134-C08E-4DA4-AEC9-F0D25216C52A}" type="presParOf" srcId="{EF7E69EC-A3A4-4BA9-845C-641E96B059D1}" destId="{88F5CE6C-1789-440F-8293-515FE826640E}" srcOrd="0" destOrd="0" presId="urn:microsoft.com/office/officeart/2008/layout/SquareAccentList"/>
    <dgm:cxn modelId="{C888D290-D3B3-4D0C-8CB6-6971CC7F4B74}" type="presParOf" srcId="{88F5CE6C-1789-440F-8293-515FE826640E}" destId="{276F816F-1A9A-43CD-A7CC-E8D0A9D4B819}" srcOrd="0" destOrd="0" presId="urn:microsoft.com/office/officeart/2008/layout/SquareAccentList"/>
    <dgm:cxn modelId="{FDE132CA-BBE0-4719-B629-897883A6BFE5}" type="presParOf" srcId="{88F5CE6C-1789-440F-8293-515FE826640E}" destId="{8EC69322-581E-47C4-B29B-C901B85F3FA0}" srcOrd="1" destOrd="0" presId="urn:microsoft.com/office/officeart/2008/layout/SquareAccentList"/>
    <dgm:cxn modelId="{AC69B60D-10AF-4E32-8642-8A633241F483}" type="presParOf" srcId="{88F5CE6C-1789-440F-8293-515FE826640E}" destId="{5F888D8E-3837-438C-AF6A-F100C910ADD3}" srcOrd="2" destOrd="0" presId="urn:microsoft.com/office/officeart/2008/layout/SquareAccentList"/>
    <dgm:cxn modelId="{94410EE7-17B3-4EC4-AFBA-1293344C6D32}" type="presParOf" srcId="{EF7E69EC-A3A4-4BA9-845C-641E96B059D1}" destId="{6B336E06-CB2E-4AE6-BC1A-87A0B4CEAB04}" srcOrd="1" destOrd="0" presId="urn:microsoft.com/office/officeart/2008/layout/SquareAccentList"/>
    <dgm:cxn modelId="{969152BC-C16E-4442-AF53-C47CD3D8A7C4}" type="presParOf" srcId="{6B336E06-CB2E-4AE6-BC1A-87A0B4CEAB04}" destId="{557D1C43-1D9A-484A-B370-9636701AB3DC}" srcOrd="0" destOrd="0" presId="urn:microsoft.com/office/officeart/2008/layout/SquareAccentList"/>
    <dgm:cxn modelId="{6CFBF77A-8AF2-48B3-AB21-D0EF4491903D}" type="presParOf" srcId="{557D1C43-1D9A-484A-B370-9636701AB3DC}" destId="{06DCB575-E7C8-4BB9-964C-90194E0D5474}" srcOrd="0" destOrd="0" presId="urn:microsoft.com/office/officeart/2008/layout/SquareAccentList"/>
    <dgm:cxn modelId="{5BF2D773-F063-452B-BD08-65800BA1B215}" type="presParOf" srcId="{557D1C43-1D9A-484A-B370-9636701AB3DC}" destId="{126EE120-3A8F-4D3A-A851-458B36F483A2}" srcOrd="1" destOrd="0" presId="urn:microsoft.com/office/officeart/2008/layout/SquareAccentList"/>
    <dgm:cxn modelId="{A595CEF4-C192-435A-BCCF-B26D03CBC878}" type="presParOf" srcId="{6B336E06-CB2E-4AE6-BC1A-87A0B4CEAB04}" destId="{D7509BB7-68F5-41AF-8286-09927369EA80}" srcOrd="1" destOrd="0" presId="urn:microsoft.com/office/officeart/2008/layout/SquareAccentList"/>
    <dgm:cxn modelId="{1F336C09-CBFA-4CC1-BB50-A708AACA0363}" type="presParOf" srcId="{D7509BB7-68F5-41AF-8286-09927369EA80}" destId="{E12DEE2F-6F38-4DDE-BFF8-8B2044A804A1}" srcOrd="0" destOrd="0" presId="urn:microsoft.com/office/officeart/2008/layout/SquareAccentList"/>
    <dgm:cxn modelId="{0ECDC2D4-9123-490A-A001-744FFAB32DC1}" type="presParOf" srcId="{D7509BB7-68F5-41AF-8286-09927369EA80}" destId="{F9BB3CCF-8919-4E8B-9A47-0C646AAD3AB0}" srcOrd="1" destOrd="0" presId="urn:microsoft.com/office/officeart/2008/layout/SquareAccentList"/>
    <dgm:cxn modelId="{BA1877F0-5800-4CCB-8D3F-2B25ABEF7243}" type="presParOf" srcId="{6B336E06-CB2E-4AE6-BC1A-87A0B4CEAB04}" destId="{8FB5ED6B-5627-4D2C-8AD5-452A17F7051F}" srcOrd="2" destOrd="0" presId="urn:microsoft.com/office/officeart/2008/layout/SquareAccentList"/>
    <dgm:cxn modelId="{36D0664D-9B17-4C52-AAF1-921282DC7696}" type="presParOf" srcId="{8FB5ED6B-5627-4D2C-8AD5-452A17F7051F}" destId="{63A74449-9F5D-49FD-AA06-A861B147D045}" srcOrd="0" destOrd="0" presId="urn:microsoft.com/office/officeart/2008/layout/SquareAccentList"/>
    <dgm:cxn modelId="{412826F7-35C1-4AB9-8B4A-FB0936AB596E}" type="presParOf" srcId="{8FB5ED6B-5627-4D2C-8AD5-452A17F7051F}" destId="{6561254C-9E42-41EB-8DC6-5947378B028C}" srcOrd="1" destOrd="0" presId="urn:microsoft.com/office/officeart/2008/layout/SquareAccentList"/>
    <dgm:cxn modelId="{92E5BF6B-3814-4751-8233-EB60F51EFF7A}" type="presParOf" srcId="{6B336E06-CB2E-4AE6-BC1A-87A0B4CEAB04}" destId="{23AA244B-A008-48BD-AA7B-7D5D184E7003}" srcOrd="3" destOrd="0" presId="urn:microsoft.com/office/officeart/2008/layout/SquareAccentList"/>
    <dgm:cxn modelId="{7ED2FF3C-5E86-408C-BA80-5775C59CC74C}" type="presParOf" srcId="{23AA244B-A008-48BD-AA7B-7D5D184E7003}" destId="{41EF0F2A-2541-4563-9546-37D33A8B5F70}" srcOrd="0" destOrd="0" presId="urn:microsoft.com/office/officeart/2008/layout/SquareAccentList"/>
    <dgm:cxn modelId="{7F44997B-44B7-4E0E-B669-19AE7AF0DF8A}" type="presParOf" srcId="{23AA244B-A008-48BD-AA7B-7D5D184E7003}" destId="{2691BC27-3B72-4CCC-BC82-D3C06BC1DF8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997E6-D358-4A36-BF6E-13599243047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BEDC6F-5EAB-4CC3-AA96-3E6C8CD9332A}">
      <dgm:prSet custT="1"/>
      <dgm:spPr/>
      <dgm:t>
        <a:bodyPr/>
        <a:lstStyle/>
        <a:p>
          <a:r>
            <a:rPr lang="en-US" sz="4400" dirty="0"/>
            <a:t>Reflect</a:t>
          </a:r>
          <a:endParaRPr lang="en-GB" sz="4400" dirty="0"/>
        </a:p>
      </dgm:t>
    </dgm:pt>
    <dgm:pt modelId="{488BC157-4D41-4A15-99CB-CB0EB8FCB840}" type="parTrans" cxnId="{960C9B5C-D117-4EB0-A40D-1A3C9FE19BB0}">
      <dgm:prSet/>
      <dgm:spPr/>
      <dgm:t>
        <a:bodyPr/>
        <a:lstStyle/>
        <a:p>
          <a:endParaRPr lang="en-GB"/>
        </a:p>
      </dgm:t>
    </dgm:pt>
    <dgm:pt modelId="{73673AF8-B67C-4464-819C-5F6A9F24E754}" type="sibTrans" cxnId="{960C9B5C-D117-4EB0-A40D-1A3C9FE19BB0}">
      <dgm:prSet/>
      <dgm:spPr/>
      <dgm:t>
        <a:bodyPr/>
        <a:lstStyle/>
        <a:p>
          <a:endParaRPr lang="en-GB"/>
        </a:p>
      </dgm:t>
    </dgm:pt>
    <dgm:pt modelId="{E4E46532-55C4-4DAD-B861-A05B8228E3C8}">
      <dgm:prSet custT="1"/>
      <dgm:spPr/>
      <dgm:t>
        <a:bodyPr/>
        <a:lstStyle/>
        <a:p>
          <a:r>
            <a:rPr lang="en-US" sz="2000" dirty="0"/>
            <a:t>Summary</a:t>
          </a:r>
          <a:endParaRPr lang="en-GB" sz="1900" dirty="0"/>
        </a:p>
      </dgm:t>
    </dgm:pt>
    <dgm:pt modelId="{58EC8302-CE65-48A8-ACED-4EEE55EBDC53}" type="parTrans" cxnId="{321F6B40-A9FE-4CD4-B521-8F1F4AFD73C5}">
      <dgm:prSet/>
      <dgm:spPr/>
      <dgm:t>
        <a:bodyPr/>
        <a:lstStyle/>
        <a:p>
          <a:endParaRPr lang="en-GB"/>
        </a:p>
      </dgm:t>
    </dgm:pt>
    <dgm:pt modelId="{9BB918EE-D044-46C5-80DC-BEC443E1B4A4}" type="sibTrans" cxnId="{321F6B40-A9FE-4CD4-B521-8F1F4AFD73C5}">
      <dgm:prSet/>
      <dgm:spPr/>
      <dgm:t>
        <a:bodyPr/>
        <a:lstStyle/>
        <a:p>
          <a:endParaRPr lang="en-GB"/>
        </a:p>
      </dgm:t>
    </dgm:pt>
    <dgm:pt modelId="{420B2E05-9594-476F-975C-962E9B5D64B8}">
      <dgm:prSet custT="1"/>
      <dgm:spPr/>
      <dgm:t>
        <a:bodyPr/>
        <a:lstStyle/>
        <a:p>
          <a:r>
            <a:rPr lang="en-US" sz="2000" dirty="0"/>
            <a:t>Discuss</a:t>
          </a:r>
          <a:endParaRPr lang="en-GB" sz="1900" dirty="0"/>
        </a:p>
      </dgm:t>
    </dgm:pt>
    <dgm:pt modelId="{29950BE7-C992-4B55-9425-CD13255E0509}" type="parTrans" cxnId="{3BB7116A-30D3-479E-B89A-656AB5EFC2F7}">
      <dgm:prSet/>
      <dgm:spPr/>
      <dgm:t>
        <a:bodyPr/>
        <a:lstStyle/>
        <a:p>
          <a:endParaRPr lang="en-GB"/>
        </a:p>
      </dgm:t>
    </dgm:pt>
    <dgm:pt modelId="{0EB0B9F9-1020-426F-9165-D434CFF72377}" type="sibTrans" cxnId="{3BB7116A-30D3-479E-B89A-656AB5EFC2F7}">
      <dgm:prSet/>
      <dgm:spPr/>
      <dgm:t>
        <a:bodyPr/>
        <a:lstStyle/>
        <a:p>
          <a:endParaRPr lang="en-GB"/>
        </a:p>
      </dgm:t>
    </dgm:pt>
    <dgm:pt modelId="{AF8DBDAB-1A84-4B9B-9C45-486B4124CBC8}" type="pres">
      <dgm:prSet presAssocID="{F8B997E6-D358-4A36-BF6E-135992430478}" presName="layout" presStyleCnt="0">
        <dgm:presLayoutVars>
          <dgm:chMax/>
          <dgm:chPref/>
          <dgm:dir/>
          <dgm:resizeHandles/>
        </dgm:presLayoutVars>
      </dgm:prSet>
      <dgm:spPr/>
    </dgm:pt>
    <dgm:pt modelId="{A2DEC2BF-CE55-4756-BEA4-EDFF04D6B11B}" type="pres">
      <dgm:prSet presAssocID="{95BEDC6F-5EAB-4CC3-AA96-3E6C8CD9332A}" presName="root" presStyleCnt="0">
        <dgm:presLayoutVars>
          <dgm:chMax/>
          <dgm:chPref/>
        </dgm:presLayoutVars>
      </dgm:prSet>
      <dgm:spPr/>
    </dgm:pt>
    <dgm:pt modelId="{9D7258E8-D866-4D3D-89AB-941918301611}" type="pres">
      <dgm:prSet presAssocID="{95BEDC6F-5EAB-4CC3-AA96-3E6C8CD9332A}" presName="rootComposite" presStyleCnt="0">
        <dgm:presLayoutVars/>
      </dgm:prSet>
      <dgm:spPr/>
    </dgm:pt>
    <dgm:pt modelId="{ADA29F0F-D911-4B45-A87B-CF39507E8ED0}" type="pres">
      <dgm:prSet presAssocID="{95BEDC6F-5EAB-4CC3-AA96-3E6C8CD9332A}" presName="ParentAccent" presStyleLbl="alignNode1" presStyleIdx="0" presStyleCnt="1"/>
      <dgm:spPr>
        <a:solidFill>
          <a:srgbClr val="00B050"/>
        </a:solidFill>
      </dgm:spPr>
    </dgm:pt>
    <dgm:pt modelId="{432CFE0B-EF93-42CA-B3E6-06A6271B8311}" type="pres">
      <dgm:prSet presAssocID="{95BEDC6F-5EAB-4CC3-AA96-3E6C8CD9332A}" presName="ParentSmallAccent" presStyleLbl="fgAcc1" presStyleIdx="0" presStyleCnt="1"/>
      <dgm:spPr/>
    </dgm:pt>
    <dgm:pt modelId="{245762BA-6CFF-4EBC-9158-FC694850687D}" type="pres">
      <dgm:prSet presAssocID="{95BEDC6F-5EAB-4CC3-AA96-3E6C8CD9332A}" presName="Parent" presStyleLbl="revTx" presStyleIdx="0" presStyleCnt="3">
        <dgm:presLayoutVars>
          <dgm:chMax/>
          <dgm:chPref val="4"/>
          <dgm:bulletEnabled val="1"/>
        </dgm:presLayoutVars>
      </dgm:prSet>
      <dgm:spPr/>
    </dgm:pt>
    <dgm:pt modelId="{9666A180-C06C-4168-A6A4-5B2BB816C2A6}" type="pres">
      <dgm:prSet presAssocID="{95BEDC6F-5EAB-4CC3-AA96-3E6C8CD9332A}" presName="childShape" presStyleCnt="0">
        <dgm:presLayoutVars>
          <dgm:chMax val="0"/>
          <dgm:chPref val="0"/>
        </dgm:presLayoutVars>
      </dgm:prSet>
      <dgm:spPr/>
    </dgm:pt>
    <dgm:pt modelId="{42E9E67C-77A3-40C7-BFEE-788A632DC5CE}" type="pres">
      <dgm:prSet presAssocID="{E4E46532-55C4-4DAD-B861-A05B8228E3C8}" presName="childComposite" presStyleCnt="0">
        <dgm:presLayoutVars>
          <dgm:chMax val="0"/>
          <dgm:chPref val="0"/>
        </dgm:presLayoutVars>
      </dgm:prSet>
      <dgm:spPr/>
    </dgm:pt>
    <dgm:pt modelId="{B5D6E8CC-AE8A-42E8-BC16-C117C903BDF5}" type="pres">
      <dgm:prSet presAssocID="{E4E46532-55C4-4DAD-B861-A05B8228E3C8}" presName="ChildAccent" presStyleLbl="solidFgAcc1" presStyleIdx="0" presStyleCnt="2"/>
      <dgm:spPr/>
    </dgm:pt>
    <dgm:pt modelId="{E5DF6677-5E9E-48F5-AD5B-E42A5D0A1299}" type="pres">
      <dgm:prSet presAssocID="{E4E46532-55C4-4DAD-B861-A05B8228E3C8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F40A940-C222-4B03-9092-AF5E60FC0123}" type="pres">
      <dgm:prSet presAssocID="{420B2E05-9594-476F-975C-962E9B5D64B8}" presName="childComposite" presStyleCnt="0">
        <dgm:presLayoutVars>
          <dgm:chMax val="0"/>
          <dgm:chPref val="0"/>
        </dgm:presLayoutVars>
      </dgm:prSet>
      <dgm:spPr/>
    </dgm:pt>
    <dgm:pt modelId="{1CDF508B-1F45-489A-BC28-B2AED23B398C}" type="pres">
      <dgm:prSet presAssocID="{420B2E05-9594-476F-975C-962E9B5D64B8}" presName="ChildAccent" presStyleLbl="solidFgAcc1" presStyleIdx="1" presStyleCnt="2"/>
      <dgm:spPr/>
    </dgm:pt>
    <dgm:pt modelId="{B0325C53-5870-461D-AA25-77F68532E7A7}" type="pres">
      <dgm:prSet presAssocID="{420B2E05-9594-476F-975C-962E9B5D64B8}" presName="Child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7E78C32-F13E-44A0-AC04-E9933DDCC0DC}" type="presOf" srcId="{420B2E05-9594-476F-975C-962E9B5D64B8}" destId="{B0325C53-5870-461D-AA25-77F68532E7A7}" srcOrd="0" destOrd="0" presId="urn:microsoft.com/office/officeart/2008/layout/SquareAccentList"/>
    <dgm:cxn modelId="{321F6B40-A9FE-4CD4-B521-8F1F4AFD73C5}" srcId="{95BEDC6F-5EAB-4CC3-AA96-3E6C8CD9332A}" destId="{E4E46532-55C4-4DAD-B861-A05B8228E3C8}" srcOrd="0" destOrd="0" parTransId="{58EC8302-CE65-48A8-ACED-4EEE55EBDC53}" sibTransId="{9BB918EE-D044-46C5-80DC-BEC443E1B4A4}"/>
    <dgm:cxn modelId="{960C9B5C-D117-4EB0-A40D-1A3C9FE19BB0}" srcId="{F8B997E6-D358-4A36-BF6E-135992430478}" destId="{95BEDC6F-5EAB-4CC3-AA96-3E6C8CD9332A}" srcOrd="0" destOrd="0" parTransId="{488BC157-4D41-4A15-99CB-CB0EB8FCB840}" sibTransId="{73673AF8-B67C-4464-819C-5F6A9F24E754}"/>
    <dgm:cxn modelId="{3BB7116A-30D3-479E-B89A-656AB5EFC2F7}" srcId="{95BEDC6F-5EAB-4CC3-AA96-3E6C8CD9332A}" destId="{420B2E05-9594-476F-975C-962E9B5D64B8}" srcOrd="1" destOrd="0" parTransId="{29950BE7-C992-4B55-9425-CD13255E0509}" sibTransId="{0EB0B9F9-1020-426F-9165-D434CFF72377}"/>
    <dgm:cxn modelId="{BD54534D-CA4E-4476-ACB7-A564259FEDDB}" type="presOf" srcId="{F8B997E6-D358-4A36-BF6E-135992430478}" destId="{AF8DBDAB-1A84-4B9B-9C45-486B4124CBC8}" srcOrd="0" destOrd="0" presId="urn:microsoft.com/office/officeart/2008/layout/SquareAccentList"/>
    <dgm:cxn modelId="{71057255-50B0-4140-9459-1AE4D6CBB4F9}" type="presOf" srcId="{95BEDC6F-5EAB-4CC3-AA96-3E6C8CD9332A}" destId="{245762BA-6CFF-4EBC-9158-FC694850687D}" srcOrd="0" destOrd="0" presId="urn:microsoft.com/office/officeart/2008/layout/SquareAccentList"/>
    <dgm:cxn modelId="{776D9C7A-65FB-4BF9-9123-0CA06D6FD212}" type="presOf" srcId="{E4E46532-55C4-4DAD-B861-A05B8228E3C8}" destId="{E5DF6677-5E9E-48F5-AD5B-E42A5D0A1299}" srcOrd="0" destOrd="0" presId="urn:microsoft.com/office/officeart/2008/layout/SquareAccentList"/>
    <dgm:cxn modelId="{526287FD-6A33-49E1-89C5-DE2D5C5429ED}" type="presParOf" srcId="{AF8DBDAB-1A84-4B9B-9C45-486B4124CBC8}" destId="{A2DEC2BF-CE55-4756-BEA4-EDFF04D6B11B}" srcOrd="0" destOrd="0" presId="urn:microsoft.com/office/officeart/2008/layout/SquareAccentList"/>
    <dgm:cxn modelId="{79122CFC-99A2-4DC1-925D-5070692EA762}" type="presParOf" srcId="{A2DEC2BF-CE55-4756-BEA4-EDFF04D6B11B}" destId="{9D7258E8-D866-4D3D-89AB-941918301611}" srcOrd="0" destOrd="0" presId="urn:microsoft.com/office/officeart/2008/layout/SquareAccentList"/>
    <dgm:cxn modelId="{CC332C42-A23E-48AD-AB8C-D2D4C5085DBC}" type="presParOf" srcId="{9D7258E8-D866-4D3D-89AB-941918301611}" destId="{ADA29F0F-D911-4B45-A87B-CF39507E8ED0}" srcOrd="0" destOrd="0" presId="urn:microsoft.com/office/officeart/2008/layout/SquareAccentList"/>
    <dgm:cxn modelId="{3A1289DE-9EEA-4369-9841-0A5F33A28A09}" type="presParOf" srcId="{9D7258E8-D866-4D3D-89AB-941918301611}" destId="{432CFE0B-EF93-42CA-B3E6-06A6271B8311}" srcOrd="1" destOrd="0" presId="urn:microsoft.com/office/officeart/2008/layout/SquareAccentList"/>
    <dgm:cxn modelId="{82F03327-0D48-48CD-9C6E-75C0B3B331FD}" type="presParOf" srcId="{9D7258E8-D866-4D3D-89AB-941918301611}" destId="{245762BA-6CFF-4EBC-9158-FC694850687D}" srcOrd="2" destOrd="0" presId="urn:microsoft.com/office/officeart/2008/layout/SquareAccentList"/>
    <dgm:cxn modelId="{8FC6597F-07BE-4D5B-B95A-3D9017F4EC8B}" type="presParOf" srcId="{A2DEC2BF-CE55-4756-BEA4-EDFF04D6B11B}" destId="{9666A180-C06C-4168-A6A4-5B2BB816C2A6}" srcOrd="1" destOrd="0" presId="urn:microsoft.com/office/officeart/2008/layout/SquareAccentList"/>
    <dgm:cxn modelId="{32524C3D-AF2A-4D4A-94BA-6BF8EC1FFB2A}" type="presParOf" srcId="{9666A180-C06C-4168-A6A4-5B2BB816C2A6}" destId="{42E9E67C-77A3-40C7-BFEE-788A632DC5CE}" srcOrd="0" destOrd="0" presId="urn:microsoft.com/office/officeart/2008/layout/SquareAccentList"/>
    <dgm:cxn modelId="{3D86742A-4B1C-4A0E-BF7A-26E511730BC4}" type="presParOf" srcId="{42E9E67C-77A3-40C7-BFEE-788A632DC5CE}" destId="{B5D6E8CC-AE8A-42E8-BC16-C117C903BDF5}" srcOrd="0" destOrd="0" presId="urn:microsoft.com/office/officeart/2008/layout/SquareAccentList"/>
    <dgm:cxn modelId="{4BBA2636-E247-4A8E-9C0F-3C50D433DDA3}" type="presParOf" srcId="{42E9E67C-77A3-40C7-BFEE-788A632DC5CE}" destId="{E5DF6677-5E9E-48F5-AD5B-E42A5D0A1299}" srcOrd="1" destOrd="0" presId="urn:microsoft.com/office/officeart/2008/layout/SquareAccentList"/>
    <dgm:cxn modelId="{1DBE4FDE-4CAC-4C69-AABB-8A10EFAF9361}" type="presParOf" srcId="{9666A180-C06C-4168-A6A4-5B2BB816C2A6}" destId="{6F40A940-C222-4B03-9092-AF5E60FC0123}" srcOrd="1" destOrd="0" presId="urn:microsoft.com/office/officeart/2008/layout/SquareAccentList"/>
    <dgm:cxn modelId="{2CA984E4-23E7-463D-A1C3-9DC4D0185B29}" type="presParOf" srcId="{6F40A940-C222-4B03-9092-AF5E60FC0123}" destId="{1CDF508B-1F45-489A-BC28-B2AED23B398C}" srcOrd="0" destOrd="0" presId="urn:microsoft.com/office/officeart/2008/layout/SquareAccentList"/>
    <dgm:cxn modelId="{AC97770C-20B2-4A43-A285-C31A9D20A950}" type="presParOf" srcId="{6F40A940-C222-4B03-9092-AF5E60FC0123}" destId="{B0325C53-5870-461D-AA25-77F68532E7A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3F29E0-A41E-4417-96FD-6DD5FE213E7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B03A16-2693-475F-AD18-4CBEB5C9A6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Build together to reduce gaps in understanding </a:t>
          </a:r>
        </a:p>
      </dgm:t>
    </dgm:pt>
    <dgm:pt modelId="{3AE92CF9-E74B-4445-8641-0B2877F763C7}" type="parTrans" cxnId="{5F47A688-C776-4637-87FB-EB26DA2A7748}">
      <dgm:prSet/>
      <dgm:spPr/>
      <dgm:t>
        <a:bodyPr/>
        <a:lstStyle/>
        <a:p>
          <a:endParaRPr lang="en-US"/>
        </a:p>
      </dgm:t>
    </dgm:pt>
    <dgm:pt modelId="{8C1A2092-54A8-4886-8186-9AFA8798A270}" type="sibTrans" cxnId="{5F47A688-C776-4637-87FB-EB26DA2A7748}">
      <dgm:prSet/>
      <dgm:spPr/>
      <dgm:t>
        <a:bodyPr/>
        <a:lstStyle/>
        <a:p>
          <a:endParaRPr lang="en-US"/>
        </a:p>
      </dgm:t>
    </dgm:pt>
    <dgm:pt modelId="{17BD8CC5-0F38-4BD1-8BE4-1AF9864916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 in quality</a:t>
          </a:r>
        </a:p>
      </dgm:t>
    </dgm:pt>
    <dgm:pt modelId="{265044FF-314F-4092-B585-EEFCA009E2D3}" type="parTrans" cxnId="{D8DD7DDE-4E72-463A-8C0E-CAA2237A0C8A}">
      <dgm:prSet/>
      <dgm:spPr/>
      <dgm:t>
        <a:bodyPr/>
        <a:lstStyle/>
        <a:p>
          <a:endParaRPr lang="en-GB"/>
        </a:p>
      </dgm:t>
    </dgm:pt>
    <dgm:pt modelId="{B99A6DE1-82A5-453D-A01F-AF168D93FA8F}" type="sibTrans" cxnId="{D8DD7DDE-4E72-463A-8C0E-CAA2237A0C8A}">
      <dgm:prSet/>
      <dgm:spPr/>
      <dgm:t>
        <a:bodyPr/>
        <a:lstStyle/>
        <a:p>
          <a:endParaRPr lang="en-GB"/>
        </a:p>
      </dgm:t>
    </dgm:pt>
    <dgm:pt modelId="{19D70D04-AD5F-42B2-A39B-636D32533B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Get there sooner</a:t>
          </a:r>
        </a:p>
      </dgm:t>
    </dgm:pt>
    <dgm:pt modelId="{50211807-F8E3-447F-97E0-36317CA01E1E}" type="sibTrans" cxnId="{D3228076-B3E2-46BC-B7D8-520D790D7A50}">
      <dgm:prSet/>
      <dgm:spPr/>
      <dgm:t>
        <a:bodyPr/>
        <a:lstStyle/>
        <a:p>
          <a:endParaRPr lang="en-US"/>
        </a:p>
      </dgm:t>
    </dgm:pt>
    <dgm:pt modelId="{0AF78112-F7BF-4864-A8DE-EB70D5DFCFDF}" type="parTrans" cxnId="{D3228076-B3E2-46BC-B7D8-520D790D7A50}">
      <dgm:prSet/>
      <dgm:spPr/>
      <dgm:t>
        <a:bodyPr/>
        <a:lstStyle/>
        <a:p>
          <a:endParaRPr lang="en-US"/>
        </a:p>
      </dgm:t>
    </dgm:pt>
    <dgm:pt modelId="{C2BF939F-2C8A-4B03-A637-F2EC9A9228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Greater commitment from all parties</a:t>
          </a:r>
        </a:p>
      </dgm:t>
    </dgm:pt>
    <dgm:pt modelId="{7D33ACA4-F396-4F41-B2B2-9DA6995C92E7}" type="parTrans" cxnId="{455475D0-01D3-437D-A2C4-93A2E59C6911}">
      <dgm:prSet/>
      <dgm:spPr/>
      <dgm:t>
        <a:bodyPr/>
        <a:lstStyle/>
        <a:p>
          <a:endParaRPr lang="en-GB"/>
        </a:p>
      </dgm:t>
    </dgm:pt>
    <dgm:pt modelId="{F25F87FE-D981-4892-B18D-0A9F59D22ED1}" type="sibTrans" cxnId="{455475D0-01D3-437D-A2C4-93A2E59C6911}">
      <dgm:prSet/>
      <dgm:spPr/>
      <dgm:t>
        <a:bodyPr/>
        <a:lstStyle/>
        <a:p>
          <a:endParaRPr lang="en-GB"/>
        </a:p>
      </dgm:t>
    </dgm:pt>
    <dgm:pt modelId="{64C302C2-DE33-4F27-8FB2-DB93C57420EE}" type="pres">
      <dgm:prSet presAssocID="{233F29E0-A41E-4417-96FD-6DD5FE213E72}" presName="root" presStyleCnt="0">
        <dgm:presLayoutVars>
          <dgm:dir/>
          <dgm:resizeHandles val="exact"/>
        </dgm:presLayoutVars>
      </dgm:prSet>
      <dgm:spPr/>
    </dgm:pt>
    <dgm:pt modelId="{98BAB776-2347-4312-AA81-A6F3800CA78B}" type="pres">
      <dgm:prSet presAssocID="{4EB03A16-2693-475F-AD18-4CBEB5C9A67C}" presName="compNode" presStyleCnt="0"/>
      <dgm:spPr/>
    </dgm:pt>
    <dgm:pt modelId="{67A490CE-73EC-42B6-B10C-DB3579CB4D43}" type="pres">
      <dgm:prSet presAssocID="{4EB03A16-2693-475F-AD18-4CBEB5C9A67C}" presName="bgRect" presStyleLbl="bgShp" presStyleIdx="0" presStyleCnt="4"/>
      <dgm:spPr/>
    </dgm:pt>
    <dgm:pt modelId="{00931E50-658C-44A5-B131-27307928001C}" type="pres">
      <dgm:prSet presAssocID="{4EB03A16-2693-475F-AD18-4CBEB5C9A6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08D8D3A-AFED-492A-BDBE-261F92CC1E2D}" type="pres">
      <dgm:prSet presAssocID="{4EB03A16-2693-475F-AD18-4CBEB5C9A67C}" presName="spaceRect" presStyleCnt="0"/>
      <dgm:spPr/>
    </dgm:pt>
    <dgm:pt modelId="{91AC7167-0083-459C-B412-5D1EA704FD40}" type="pres">
      <dgm:prSet presAssocID="{4EB03A16-2693-475F-AD18-4CBEB5C9A67C}" presName="parTx" presStyleLbl="revTx" presStyleIdx="0" presStyleCnt="4" custScaleX="110000" custLinFactNeighborX="260">
        <dgm:presLayoutVars>
          <dgm:chMax val="0"/>
          <dgm:chPref val="0"/>
        </dgm:presLayoutVars>
      </dgm:prSet>
      <dgm:spPr/>
    </dgm:pt>
    <dgm:pt modelId="{97229038-A3DC-4F96-A31C-C0D162972667}" type="pres">
      <dgm:prSet presAssocID="{8C1A2092-54A8-4886-8186-9AFA8798A270}" presName="sibTrans" presStyleCnt="0"/>
      <dgm:spPr/>
    </dgm:pt>
    <dgm:pt modelId="{18E7D92F-7071-4D1F-B1C0-2553E486F26D}" type="pres">
      <dgm:prSet presAssocID="{17BD8CC5-0F38-4BD1-8BE4-1AF9864916BC}" presName="compNode" presStyleCnt="0"/>
      <dgm:spPr/>
    </dgm:pt>
    <dgm:pt modelId="{8562CC6E-EEE3-4536-AC76-F661D7E99ADC}" type="pres">
      <dgm:prSet presAssocID="{17BD8CC5-0F38-4BD1-8BE4-1AF9864916BC}" presName="bgRect" presStyleLbl="bgShp" presStyleIdx="1" presStyleCnt="4"/>
      <dgm:spPr/>
    </dgm:pt>
    <dgm:pt modelId="{9E900402-BEAE-4689-A1B3-31A21897DEB2}" type="pres">
      <dgm:prSet presAssocID="{17BD8CC5-0F38-4BD1-8BE4-1AF9864916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Checked"/>
        </a:ext>
      </dgm:extLst>
    </dgm:pt>
    <dgm:pt modelId="{348E87FD-9C88-40C3-B90F-FAB2AEEA5882}" type="pres">
      <dgm:prSet presAssocID="{17BD8CC5-0F38-4BD1-8BE4-1AF9864916BC}" presName="spaceRect" presStyleCnt="0"/>
      <dgm:spPr/>
    </dgm:pt>
    <dgm:pt modelId="{B86BAF1A-0540-4D4D-9046-7A171D35AE85}" type="pres">
      <dgm:prSet presAssocID="{17BD8CC5-0F38-4BD1-8BE4-1AF9864916BC}" presName="parTx" presStyleLbl="revTx" presStyleIdx="1" presStyleCnt="4">
        <dgm:presLayoutVars>
          <dgm:chMax val="0"/>
          <dgm:chPref val="0"/>
        </dgm:presLayoutVars>
      </dgm:prSet>
      <dgm:spPr/>
    </dgm:pt>
    <dgm:pt modelId="{0F699962-260E-42F2-8872-3CA42AFBC8FC}" type="pres">
      <dgm:prSet presAssocID="{B99A6DE1-82A5-453D-A01F-AF168D93FA8F}" presName="sibTrans" presStyleCnt="0"/>
      <dgm:spPr/>
    </dgm:pt>
    <dgm:pt modelId="{19BCA8EC-E01F-4AF6-B2F5-C789B15326D3}" type="pres">
      <dgm:prSet presAssocID="{19D70D04-AD5F-42B2-A39B-636D32533BFE}" presName="compNode" presStyleCnt="0"/>
      <dgm:spPr/>
    </dgm:pt>
    <dgm:pt modelId="{41B8437C-8926-4699-89BE-09918ACC3F78}" type="pres">
      <dgm:prSet presAssocID="{19D70D04-AD5F-42B2-A39B-636D32533BFE}" presName="bgRect" presStyleLbl="bgShp" presStyleIdx="2" presStyleCnt="4" custLinFactNeighborX="537"/>
      <dgm:spPr/>
    </dgm:pt>
    <dgm:pt modelId="{3995C98C-7171-445D-85C0-0DDB0A791188}" type="pres">
      <dgm:prSet presAssocID="{19D70D04-AD5F-42B2-A39B-636D32533B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ch"/>
        </a:ext>
      </dgm:extLst>
    </dgm:pt>
    <dgm:pt modelId="{3BFD2EC5-7170-4C3D-B9AD-82E9E8BA74C4}" type="pres">
      <dgm:prSet presAssocID="{19D70D04-AD5F-42B2-A39B-636D32533BFE}" presName="spaceRect" presStyleCnt="0"/>
      <dgm:spPr/>
    </dgm:pt>
    <dgm:pt modelId="{3D680E7C-6106-414E-95B0-F10C9C607C1E}" type="pres">
      <dgm:prSet presAssocID="{19D70D04-AD5F-42B2-A39B-636D32533BFE}" presName="parTx" presStyleLbl="revTx" presStyleIdx="2" presStyleCnt="4">
        <dgm:presLayoutVars>
          <dgm:chMax val="0"/>
          <dgm:chPref val="0"/>
        </dgm:presLayoutVars>
      </dgm:prSet>
      <dgm:spPr/>
    </dgm:pt>
    <dgm:pt modelId="{3EE0FFCD-A691-43E7-BFF6-D720159A0CB3}" type="pres">
      <dgm:prSet presAssocID="{50211807-F8E3-447F-97E0-36317CA01E1E}" presName="sibTrans" presStyleCnt="0"/>
      <dgm:spPr/>
    </dgm:pt>
    <dgm:pt modelId="{4C95183E-D3FF-42D2-9E85-0CB97133D664}" type="pres">
      <dgm:prSet presAssocID="{C2BF939F-2C8A-4B03-A637-F2EC9A922838}" presName="compNode" presStyleCnt="0"/>
      <dgm:spPr/>
    </dgm:pt>
    <dgm:pt modelId="{65AD4E2F-B4E3-4AFA-9A95-DADD1E967120}" type="pres">
      <dgm:prSet presAssocID="{C2BF939F-2C8A-4B03-A637-F2EC9A922838}" presName="bgRect" presStyleLbl="bgShp" presStyleIdx="3" presStyleCnt="4"/>
      <dgm:spPr/>
    </dgm:pt>
    <dgm:pt modelId="{B7D41A21-2A45-478C-835D-7063BF55F3CD}" type="pres">
      <dgm:prSet presAssocID="{C2BF939F-2C8A-4B03-A637-F2EC9A922838}" presName="iconRect" presStyleLbl="node1" presStyleIdx="3" presStyleCnt="4"/>
      <dgm:spPr>
        <a:blipFill rotWithShape="1"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AB532A28-3109-46C8-80C9-06BCA39C5B50}" type="pres">
      <dgm:prSet presAssocID="{C2BF939F-2C8A-4B03-A637-F2EC9A922838}" presName="spaceRect" presStyleCnt="0"/>
      <dgm:spPr/>
    </dgm:pt>
    <dgm:pt modelId="{799F6A3D-803F-495F-8159-CC6EC06D5814}" type="pres">
      <dgm:prSet presAssocID="{C2BF939F-2C8A-4B03-A637-F2EC9A92283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09D903C-FE9B-4E01-8120-CDE8FFDDFB55}" type="presOf" srcId="{233F29E0-A41E-4417-96FD-6DD5FE213E72}" destId="{64C302C2-DE33-4F27-8FB2-DB93C57420EE}" srcOrd="0" destOrd="0" presId="urn:microsoft.com/office/officeart/2018/2/layout/IconVerticalSolidList"/>
    <dgm:cxn modelId="{D3228076-B3E2-46BC-B7D8-520D790D7A50}" srcId="{233F29E0-A41E-4417-96FD-6DD5FE213E72}" destId="{19D70D04-AD5F-42B2-A39B-636D32533BFE}" srcOrd="2" destOrd="0" parTransId="{0AF78112-F7BF-4864-A8DE-EB70D5DFCFDF}" sibTransId="{50211807-F8E3-447F-97E0-36317CA01E1E}"/>
    <dgm:cxn modelId="{5F47A688-C776-4637-87FB-EB26DA2A7748}" srcId="{233F29E0-A41E-4417-96FD-6DD5FE213E72}" destId="{4EB03A16-2693-475F-AD18-4CBEB5C9A67C}" srcOrd="0" destOrd="0" parTransId="{3AE92CF9-E74B-4445-8641-0B2877F763C7}" sibTransId="{8C1A2092-54A8-4886-8186-9AFA8798A270}"/>
    <dgm:cxn modelId="{600D3D93-178F-4C99-828A-EDA73693F918}" type="presOf" srcId="{17BD8CC5-0F38-4BD1-8BE4-1AF9864916BC}" destId="{B86BAF1A-0540-4D4D-9046-7A171D35AE85}" srcOrd="0" destOrd="0" presId="urn:microsoft.com/office/officeart/2018/2/layout/IconVerticalSolidList"/>
    <dgm:cxn modelId="{7375BF98-D464-4D1D-92B5-3FE5EC83C481}" type="presOf" srcId="{4EB03A16-2693-475F-AD18-4CBEB5C9A67C}" destId="{91AC7167-0083-459C-B412-5D1EA704FD40}" srcOrd="0" destOrd="0" presId="urn:microsoft.com/office/officeart/2018/2/layout/IconVerticalSolidList"/>
    <dgm:cxn modelId="{3CC1C0B9-285B-4A6C-A802-59ADFF20E3A0}" type="presOf" srcId="{19D70D04-AD5F-42B2-A39B-636D32533BFE}" destId="{3D680E7C-6106-414E-95B0-F10C9C607C1E}" srcOrd="0" destOrd="0" presId="urn:microsoft.com/office/officeart/2018/2/layout/IconVerticalSolidList"/>
    <dgm:cxn modelId="{455475D0-01D3-437D-A2C4-93A2E59C6911}" srcId="{233F29E0-A41E-4417-96FD-6DD5FE213E72}" destId="{C2BF939F-2C8A-4B03-A637-F2EC9A922838}" srcOrd="3" destOrd="0" parTransId="{7D33ACA4-F396-4F41-B2B2-9DA6995C92E7}" sibTransId="{F25F87FE-D981-4892-B18D-0A9F59D22ED1}"/>
    <dgm:cxn modelId="{D8DD7DDE-4E72-463A-8C0E-CAA2237A0C8A}" srcId="{233F29E0-A41E-4417-96FD-6DD5FE213E72}" destId="{17BD8CC5-0F38-4BD1-8BE4-1AF9864916BC}" srcOrd="1" destOrd="0" parTransId="{265044FF-314F-4092-B585-EEFCA009E2D3}" sibTransId="{B99A6DE1-82A5-453D-A01F-AF168D93FA8F}"/>
    <dgm:cxn modelId="{F72B63EE-2FD5-4906-A20F-1874001A51A3}" type="presOf" srcId="{C2BF939F-2C8A-4B03-A637-F2EC9A922838}" destId="{799F6A3D-803F-495F-8159-CC6EC06D5814}" srcOrd="0" destOrd="0" presId="urn:microsoft.com/office/officeart/2018/2/layout/IconVerticalSolidList"/>
    <dgm:cxn modelId="{50666CD5-2C4F-4BBA-9B8D-1A8F179FA4F7}" type="presParOf" srcId="{64C302C2-DE33-4F27-8FB2-DB93C57420EE}" destId="{98BAB776-2347-4312-AA81-A6F3800CA78B}" srcOrd="0" destOrd="0" presId="urn:microsoft.com/office/officeart/2018/2/layout/IconVerticalSolidList"/>
    <dgm:cxn modelId="{5466D9E5-E331-4637-BF1C-5AEAA4992E3F}" type="presParOf" srcId="{98BAB776-2347-4312-AA81-A6F3800CA78B}" destId="{67A490CE-73EC-42B6-B10C-DB3579CB4D43}" srcOrd="0" destOrd="0" presId="urn:microsoft.com/office/officeart/2018/2/layout/IconVerticalSolidList"/>
    <dgm:cxn modelId="{B8D4983A-6C8B-4A1E-B3BC-44ADAD10E136}" type="presParOf" srcId="{98BAB776-2347-4312-AA81-A6F3800CA78B}" destId="{00931E50-658C-44A5-B131-27307928001C}" srcOrd="1" destOrd="0" presId="urn:microsoft.com/office/officeart/2018/2/layout/IconVerticalSolidList"/>
    <dgm:cxn modelId="{5F12C1C6-F7CD-4ADF-90B9-03371B97A628}" type="presParOf" srcId="{98BAB776-2347-4312-AA81-A6F3800CA78B}" destId="{708D8D3A-AFED-492A-BDBE-261F92CC1E2D}" srcOrd="2" destOrd="0" presId="urn:microsoft.com/office/officeart/2018/2/layout/IconVerticalSolidList"/>
    <dgm:cxn modelId="{A073D3C3-7C92-4F7A-BD03-570BAAF3E32E}" type="presParOf" srcId="{98BAB776-2347-4312-AA81-A6F3800CA78B}" destId="{91AC7167-0083-459C-B412-5D1EA704FD40}" srcOrd="3" destOrd="0" presId="urn:microsoft.com/office/officeart/2018/2/layout/IconVerticalSolidList"/>
    <dgm:cxn modelId="{F91C8B94-EE29-4DFE-8BC7-505B48745280}" type="presParOf" srcId="{64C302C2-DE33-4F27-8FB2-DB93C57420EE}" destId="{97229038-A3DC-4F96-A31C-C0D162972667}" srcOrd="1" destOrd="0" presId="urn:microsoft.com/office/officeart/2018/2/layout/IconVerticalSolidList"/>
    <dgm:cxn modelId="{82CE96B6-B89C-45D3-B60B-1FB4389F7E53}" type="presParOf" srcId="{64C302C2-DE33-4F27-8FB2-DB93C57420EE}" destId="{18E7D92F-7071-4D1F-B1C0-2553E486F26D}" srcOrd="2" destOrd="0" presId="urn:microsoft.com/office/officeart/2018/2/layout/IconVerticalSolidList"/>
    <dgm:cxn modelId="{23D612D9-B496-495F-A690-822214E49AF4}" type="presParOf" srcId="{18E7D92F-7071-4D1F-B1C0-2553E486F26D}" destId="{8562CC6E-EEE3-4536-AC76-F661D7E99ADC}" srcOrd="0" destOrd="0" presId="urn:microsoft.com/office/officeart/2018/2/layout/IconVerticalSolidList"/>
    <dgm:cxn modelId="{56A18D04-58D9-410B-8372-1A2302CACB5F}" type="presParOf" srcId="{18E7D92F-7071-4D1F-B1C0-2553E486F26D}" destId="{9E900402-BEAE-4689-A1B3-31A21897DEB2}" srcOrd="1" destOrd="0" presId="urn:microsoft.com/office/officeart/2018/2/layout/IconVerticalSolidList"/>
    <dgm:cxn modelId="{7DA9F8D7-AA6B-4E62-8BBF-B3DF123C4E0F}" type="presParOf" srcId="{18E7D92F-7071-4D1F-B1C0-2553E486F26D}" destId="{348E87FD-9C88-40C3-B90F-FAB2AEEA5882}" srcOrd="2" destOrd="0" presId="urn:microsoft.com/office/officeart/2018/2/layout/IconVerticalSolidList"/>
    <dgm:cxn modelId="{ED3E4EE9-FBBF-44A7-AFCE-3232765FD6F7}" type="presParOf" srcId="{18E7D92F-7071-4D1F-B1C0-2553E486F26D}" destId="{B86BAF1A-0540-4D4D-9046-7A171D35AE85}" srcOrd="3" destOrd="0" presId="urn:microsoft.com/office/officeart/2018/2/layout/IconVerticalSolidList"/>
    <dgm:cxn modelId="{8B289120-6DE1-4DFF-8DBB-D9C748B23ABF}" type="presParOf" srcId="{64C302C2-DE33-4F27-8FB2-DB93C57420EE}" destId="{0F699962-260E-42F2-8872-3CA42AFBC8FC}" srcOrd="3" destOrd="0" presId="urn:microsoft.com/office/officeart/2018/2/layout/IconVerticalSolidList"/>
    <dgm:cxn modelId="{5110D8EF-4E45-4213-8504-5EA521117096}" type="presParOf" srcId="{64C302C2-DE33-4F27-8FB2-DB93C57420EE}" destId="{19BCA8EC-E01F-4AF6-B2F5-C789B15326D3}" srcOrd="4" destOrd="0" presId="urn:microsoft.com/office/officeart/2018/2/layout/IconVerticalSolidList"/>
    <dgm:cxn modelId="{5859B60A-746F-4C98-AB45-524BBBA1B008}" type="presParOf" srcId="{19BCA8EC-E01F-4AF6-B2F5-C789B15326D3}" destId="{41B8437C-8926-4699-89BE-09918ACC3F78}" srcOrd="0" destOrd="0" presId="urn:microsoft.com/office/officeart/2018/2/layout/IconVerticalSolidList"/>
    <dgm:cxn modelId="{C1351D97-34F4-4552-9B8A-129FFB359BC7}" type="presParOf" srcId="{19BCA8EC-E01F-4AF6-B2F5-C789B15326D3}" destId="{3995C98C-7171-445D-85C0-0DDB0A791188}" srcOrd="1" destOrd="0" presId="urn:microsoft.com/office/officeart/2018/2/layout/IconVerticalSolidList"/>
    <dgm:cxn modelId="{8D795CB9-E3E6-4578-AA28-C368595BB3DC}" type="presParOf" srcId="{19BCA8EC-E01F-4AF6-B2F5-C789B15326D3}" destId="{3BFD2EC5-7170-4C3D-B9AD-82E9E8BA74C4}" srcOrd="2" destOrd="0" presId="urn:microsoft.com/office/officeart/2018/2/layout/IconVerticalSolidList"/>
    <dgm:cxn modelId="{95D727D4-EFC2-4F83-8DAE-C3A6945901F6}" type="presParOf" srcId="{19BCA8EC-E01F-4AF6-B2F5-C789B15326D3}" destId="{3D680E7C-6106-414E-95B0-F10C9C607C1E}" srcOrd="3" destOrd="0" presId="urn:microsoft.com/office/officeart/2018/2/layout/IconVerticalSolidList"/>
    <dgm:cxn modelId="{489AA4B6-3E87-4AF4-BCBC-AEACEBF4E9C7}" type="presParOf" srcId="{64C302C2-DE33-4F27-8FB2-DB93C57420EE}" destId="{3EE0FFCD-A691-43E7-BFF6-D720159A0CB3}" srcOrd="5" destOrd="0" presId="urn:microsoft.com/office/officeart/2018/2/layout/IconVerticalSolidList"/>
    <dgm:cxn modelId="{5B098780-1660-4DD9-B76B-54700D5AE78C}" type="presParOf" srcId="{64C302C2-DE33-4F27-8FB2-DB93C57420EE}" destId="{4C95183E-D3FF-42D2-9E85-0CB97133D664}" srcOrd="6" destOrd="0" presId="urn:microsoft.com/office/officeart/2018/2/layout/IconVerticalSolidList"/>
    <dgm:cxn modelId="{F674B2BB-9B0C-453C-9C96-95553EFC42AD}" type="presParOf" srcId="{4C95183E-D3FF-42D2-9E85-0CB97133D664}" destId="{65AD4E2F-B4E3-4AFA-9A95-DADD1E967120}" srcOrd="0" destOrd="0" presId="urn:microsoft.com/office/officeart/2018/2/layout/IconVerticalSolidList"/>
    <dgm:cxn modelId="{0F6B6BC5-933E-434E-A85E-B5420E36F0CA}" type="presParOf" srcId="{4C95183E-D3FF-42D2-9E85-0CB97133D664}" destId="{B7D41A21-2A45-478C-835D-7063BF55F3CD}" srcOrd="1" destOrd="0" presId="urn:microsoft.com/office/officeart/2018/2/layout/IconVerticalSolidList"/>
    <dgm:cxn modelId="{3228CA93-87EE-42DF-A79B-ECA1494892B3}" type="presParOf" srcId="{4C95183E-D3FF-42D2-9E85-0CB97133D664}" destId="{AB532A28-3109-46C8-80C9-06BCA39C5B50}" srcOrd="2" destOrd="0" presId="urn:microsoft.com/office/officeart/2018/2/layout/IconVerticalSolidList"/>
    <dgm:cxn modelId="{3DD45646-89B6-462C-B0B2-BF061DB31B6C}" type="presParOf" srcId="{4C95183E-D3FF-42D2-9E85-0CB97133D664}" destId="{799F6A3D-803F-495F-8159-CC6EC06D58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10F8B-9787-40E7-8C8F-52DEC5F4CC4B}">
      <dsp:nvSpPr>
        <dsp:cNvPr id="0" name=""/>
        <dsp:cNvSpPr/>
      </dsp:nvSpPr>
      <dsp:spPr>
        <a:xfrm>
          <a:off x="6544" y="742882"/>
          <a:ext cx="3515048" cy="413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86EBB-431F-41F3-8B0E-ED8F060E0086}">
      <dsp:nvSpPr>
        <dsp:cNvPr id="0" name=""/>
        <dsp:cNvSpPr/>
      </dsp:nvSpPr>
      <dsp:spPr>
        <a:xfrm>
          <a:off x="6544" y="898189"/>
          <a:ext cx="258228" cy="25822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E9C5F-D76B-4DC9-BDA6-B2B47DBC3260}">
      <dsp:nvSpPr>
        <dsp:cNvPr id="0" name=""/>
        <dsp:cNvSpPr/>
      </dsp:nvSpPr>
      <dsp:spPr>
        <a:xfrm>
          <a:off x="6544" y="0"/>
          <a:ext cx="3515048" cy="7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/>
            <a:t>Convene</a:t>
          </a:r>
          <a:endParaRPr lang="en-GB" sz="4400" b="0" kern="1200" dirty="0"/>
        </a:p>
      </dsp:txBody>
      <dsp:txXfrm>
        <a:off x="6544" y="0"/>
        <a:ext cx="3515048" cy="742882"/>
      </dsp:txXfrm>
    </dsp:sp>
    <dsp:sp modelId="{B5795D08-1E57-4E52-AC57-510AF798DA47}">
      <dsp:nvSpPr>
        <dsp:cNvPr id="0" name=""/>
        <dsp:cNvSpPr/>
      </dsp:nvSpPr>
      <dsp:spPr>
        <a:xfrm>
          <a:off x="6544" y="1500111"/>
          <a:ext cx="258221" cy="25822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5CADF-0DA4-4C6B-A768-BFAFACEA5B08}">
      <dsp:nvSpPr>
        <dsp:cNvPr id="0" name=""/>
        <dsp:cNvSpPr/>
      </dsp:nvSpPr>
      <dsp:spPr>
        <a:xfrm>
          <a:off x="252597" y="1328264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Motivation</a:t>
          </a:r>
          <a:endParaRPr lang="en-GB" sz="1700" kern="1200" dirty="0"/>
        </a:p>
      </dsp:txBody>
      <dsp:txXfrm>
        <a:off x="252597" y="1328264"/>
        <a:ext cx="3268994" cy="601915"/>
      </dsp:txXfrm>
    </dsp:sp>
    <dsp:sp modelId="{5184134C-9136-4FAA-AC2E-A88B640E4DA6}">
      <dsp:nvSpPr>
        <dsp:cNvPr id="0" name=""/>
        <dsp:cNvSpPr/>
      </dsp:nvSpPr>
      <dsp:spPr>
        <a:xfrm>
          <a:off x="6544" y="2102027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A3188-0C34-45A4-8472-4C9AE3D1EFD6}">
      <dsp:nvSpPr>
        <dsp:cNvPr id="0" name=""/>
        <dsp:cNvSpPr/>
      </dsp:nvSpPr>
      <dsp:spPr>
        <a:xfrm>
          <a:off x="252597" y="1930180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Prerequisites</a:t>
          </a:r>
        </a:p>
      </dsp:txBody>
      <dsp:txXfrm>
        <a:off x="252597" y="1930180"/>
        <a:ext cx="3268994" cy="601915"/>
      </dsp:txXfrm>
    </dsp:sp>
    <dsp:sp modelId="{D6C45C77-D8D9-4A12-AB7D-F030748935B2}">
      <dsp:nvSpPr>
        <dsp:cNvPr id="0" name=""/>
        <dsp:cNvSpPr/>
      </dsp:nvSpPr>
      <dsp:spPr>
        <a:xfrm>
          <a:off x="3697344" y="742882"/>
          <a:ext cx="3515048" cy="41353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49291-F953-4FB8-B6B1-1A0045CE7576}">
      <dsp:nvSpPr>
        <dsp:cNvPr id="0" name=""/>
        <dsp:cNvSpPr/>
      </dsp:nvSpPr>
      <dsp:spPr>
        <a:xfrm>
          <a:off x="3697344" y="898189"/>
          <a:ext cx="258228" cy="2582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57CAC-2ED4-442C-B5AC-23C291055202}">
      <dsp:nvSpPr>
        <dsp:cNvPr id="0" name=""/>
        <dsp:cNvSpPr/>
      </dsp:nvSpPr>
      <dsp:spPr>
        <a:xfrm>
          <a:off x="3697344" y="0"/>
          <a:ext cx="3515048" cy="7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/>
            <a:t>Goals</a:t>
          </a:r>
          <a:endParaRPr lang="en-GB" sz="4400" b="0" kern="1200" dirty="0"/>
        </a:p>
      </dsp:txBody>
      <dsp:txXfrm>
        <a:off x="3697344" y="0"/>
        <a:ext cx="3515048" cy="742882"/>
      </dsp:txXfrm>
    </dsp:sp>
    <dsp:sp modelId="{D894D1AB-D159-4A3F-874C-E8750D82C478}">
      <dsp:nvSpPr>
        <dsp:cNvPr id="0" name=""/>
        <dsp:cNvSpPr/>
      </dsp:nvSpPr>
      <dsp:spPr>
        <a:xfrm>
          <a:off x="3697344" y="1500111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80A05-7EAD-4999-9B98-64F66EC72064}">
      <dsp:nvSpPr>
        <dsp:cNvPr id="0" name=""/>
        <dsp:cNvSpPr/>
      </dsp:nvSpPr>
      <dsp:spPr>
        <a:xfrm>
          <a:off x="3943398" y="1328264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is it? </a:t>
          </a:r>
          <a:endParaRPr lang="en-GB" sz="1700" kern="1200" dirty="0"/>
        </a:p>
      </dsp:txBody>
      <dsp:txXfrm>
        <a:off x="3943398" y="1328264"/>
        <a:ext cx="3268994" cy="601915"/>
      </dsp:txXfrm>
    </dsp:sp>
    <dsp:sp modelId="{A1B96C43-18A4-460B-AC51-4630C29E9B05}">
      <dsp:nvSpPr>
        <dsp:cNvPr id="0" name=""/>
        <dsp:cNvSpPr/>
      </dsp:nvSpPr>
      <dsp:spPr>
        <a:xfrm>
          <a:off x="3697344" y="2102027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FC3F7-1D54-4D0E-8856-679AE56DF93A}">
      <dsp:nvSpPr>
        <dsp:cNvPr id="0" name=""/>
        <dsp:cNvSpPr/>
      </dsp:nvSpPr>
      <dsp:spPr>
        <a:xfrm>
          <a:off x="3943398" y="1930180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benefits?</a:t>
          </a:r>
          <a:endParaRPr lang="en-GB" sz="1700" kern="1200" dirty="0"/>
        </a:p>
      </dsp:txBody>
      <dsp:txXfrm>
        <a:off x="3943398" y="1930180"/>
        <a:ext cx="3268994" cy="601915"/>
      </dsp:txXfrm>
    </dsp:sp>
    <dsp:sp modelId="{A1534444-52FF-42C0-AE81-AF3DC26EFA83}">
      <dsp:nvSpPr>
        <dsp:cNvPr id="0" name=""/>
        <dsp:cNvSpPr/>
      </dsp:nvSpPr>
      <dsp:spPr>
        <a:xfrm>
          <a:off x="3697344" y="2703943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2479E-E5A4-4F17-AAD5-D4460E3AA5D9}">
      <dsp:nvSpPr>
        <dsp:cNvPr id="0" name=""/>
        <dsp:cNvSpPr/>
      </dsp:nvSpPr>
      <dsp:spPr>
        <a:xfrm>
          <a:off x="3943398" y="2532096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can I do it?</a:t>
          </a:r>
          <a:endParaRPr lang="en-GB" sz="1700" kern="1200" dirty="0"/>
        </a:p>
      </dsp:txBody>
      <dsp:txXfrm>
        <a:off x="3943398" y="2532096"/>
        <a:ext cx="3268994" cy="601915"/>
      </dsp:txXfrm>
    </dsp:sp>
    <dsp:sp modelId="{92B74CC7-8E41-452F-8CCA-CFC79C2DAE0F}">
      <dsp:nvSpPr>
        <dsp:cNvPr id="0" name=""/>
        <dsp:cNvSpPr/>
      </dsp:nvSpPr>
      <dsp:spPr>
        <a:xfrm>
          <a:off x="3697344" y="3305858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21B73-43C3-45D8-8DB0-3C1321A6DBF5}">
      <dsp:nvSpPr>
        <dsp:cNvPr id="0" name=""/>
        <dsp:cNvSpPr/>
      </dsp:nvSpPr>
      <dsp:spPr>
        <a:xfrm>
          <a:off x="3943398" y="3134011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Architecture state modelling</a:t>
          </a:r>
        </a:p>
      </dsp:txBody>
      <dsp:txXfrm>
        <a:off x="3943398" y="3134011"/>
        <a:ext cx="3268994" cy="601915"/>
      </dsp:txXfrm>
    </dsp:sp>
    <dsp:sp modelId="{276F816F-1A9A-43CD-A7CC-E8D0A9D4B819}">
      <dsp:nvSpPr>
        <dsp:cNvPr id="0" name=""/>
        <dsp:cNvSpPr/>
      </dsp:nvSpPr>
      <dsp:spPr>
        <a:xfrm>
          <a:off x="7388145" y="742882"/>
          <a:ext cx="3515048" cy="41353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69322-581E-47C4-B29B-C901B85F3FA0}">
      <dsp:nvSpPr>
        <dsp:cNvPr id="0" name=""/>
        <dsp:cNvSpPr/>
      </dsp:nvSpPr>
      <dsp:spPr>
        <a:xfrm>
          <a:off x="7388145" y="898189"/>
          <a:ext cx="258228" cy="2582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8D8E-3837-438C-AF6A-F100C910ADD3}">
      <dsp:nvSpPr>
        <dsp:cNvPr id="0" name=""/>
        <dsp:cNvSpPr/>
      </dsp:nvSpPr>
      <dsp:spPr>
        <a:xfrm>
          <a:off x="7388145" y="0"/>
          <a:ext cx="3515048" cy="74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dirty="0"/>
            <a:t>Demo</a:t>
          </a:r>
          <a:endParaRPr lang="en-GB" sz="4400" b="1" kern="1200" dirty="0"/>
        </a:p>
      </dsp:txBody>
      <dsp:txXfrm>
        <a:off x="7388145" y="0"/>
        <a:ext cx="3515048" cy="742882"/>
      </dsp:txXfrm>
    </dsp:sp>
    <dsp:sp modelId="{06DCB575-E7C8-4BB9-964C-90194E0D5474}">
      <dsp:nvSpPr>
        <dsp:cNvPr id="0" name=""/>
        <dsp:cNvSpPr/>
      </dsp:nvSpPr>
      <dsp:spPr>
        <a:xfrm>
          <a:off x="7388145" y="1500111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EE120-3A8F-4D3A-A851-458B36F483A2}">
      <dsp:nvSpPr>
        <dsp:cNvPr id="0" name=""/>
        <dsp:cNvSpPr/>
      </dsp:nvSpPr>
      <dsp:spPr>
        <a:xfrm>
          <a:off x="7634198" y="1328264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Set up coproduction</a:t>
          </a:r>
          <a:endParaRPr lang="en-GB" sz="1700" kern="1200" dirty="0"/>
        </a:p>
      </dsp:txBody>
      <dsp:txXfrm>
        <a:off x="7634198" y="1328264"/>
        <a:ext cx="3268994" cy="601915"/>
      </dsp:txXfrm>
    </dsp:sp>
    <dsp:sp modelId="{E12DEE2F-6F38-4DDE-BFF8-8B2044A804A1}">
      <dsp:nvSpPr>
        <dsp:cNvPr id="0" name=""/>
        <dsp:cNvSpPr/>
      </dsp:nvSpPr>
      <dsp:spPr>
        <a:xfrm>
          <a:off x="7388145" y="2102027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B3CCF-8919-4E8B-9A47-0C646AAD3AB0}">
      <dsp:nvSpPr>
        <dsp:cNvPr id="0" name=""/>
        <dsp:cNvSpPr/>
      </dsp:nvSpPr>
      <dsp:spPr>
        <a:xfrm>
          <a:off x="7634198" y="1930180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First steps in Prolaborate</a:t>
          </a:r>
          <a:endParaRPr lang="en-GB" sz="1700" kern="1200" dirty="0"/>
        </a:p>
      </dsp:txBody>
      <dsp:txXfrm>
        <a:off x="7634198" y="1930180"/>
        <a:ext cx="3268994" cy="601915"/>
      </dsp:txXfrm>
    </dsp:sp>
    <dsp:sp modelId="{63A74449-9F5D-49FD-AA06-A861B147D045}">
      <dsp:nvSpPr>
        <dsp:cNvPr id="0" name=""/>
        <dsp:cNvSpPr/>
      </dsp:nvSpPr>
      <dsp:spPr>
        <a:xfrm>
          <a:off x="7388145" y="2703943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1254C-9E42-41EB-8DC6-5947378B028C}">
      <dsp:nvSpPr>
        <dsp:cNvPr id="0" name=""/>
        <dsp:cNvSpPr/>
      </dsp:nvSpPr>
      <dsp:spPr>
        <a:xfrm>
          <a:off x="7634198" y="2532096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Prolaborate review</a:t>
          </a:r>
          <a:endParaRPr lang="en-GB" sz="1700" kern="1200" dirty="0"/>
        </a:p>
      </dsp:txBody>
      <dsp:txXfrm>
        <a:off x="7634198" y="2532096"/>
        <a:ext cx="3268994" cy="601915"/>
      </dsp:txXfrm>
    </dsp:sp>
    <dsp:sp modelId="{41EF0F2A-2541-4563-9546-37D33A8B5F70}">
      <dsp:nvSpPr>
        <dsp:cNvPr id="0" name=""/>
        <dsp:cNvSpPr/>
      </dsp:nvSpPr>
      <dsp:spPr>
        <a:xfrm>
          <a:off x="7388145" y="3305858"/>
          <a:ext cx="258221" cy="25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1BC27-3B72-4CCC-BC82-D3C06BC1DF88}">
      <dsp:nvSpPr>
        <dsp:cNvPr id="0" name=""/>
        <dsp:cNvSpPr/>
      </dsp:nvSpPr>
      <dsp:spPr>
        <a:xfrm>
          <a:off x="7634198" y="3134011"/>
          <a:ext cx="3268994" cy="60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Harvesting outcomes</a:t>
          </a:r>
          <a:endParaRPr lang="en-GB" sz="1700" kern="1200" dirty="0"/>
        </a:p>
      </dsp:txBody>
      <dsp:txXfrm>
        <a:off x="7634198" y="3134011"/>
        <a:ext cx="3268994" cy="601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29F0F-D911-4B45-A87B-CF39507E8ED0}">
      <dsp:nvSpPr>
        <dsp:cNvPr id="0" name=""/>
        <dsp:cNvSpPr/>
      </dsp:nvSpPr>
      <dsp:spPr>
        <a:xfrm>
          <a:off x="26915" y="719428"/>
          <a:ext cx="3404072" cy="40047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CFE0B-EF93-42CA-B3E6-06A6271B8311}">
      <dsp:nvSpPr>
        <dsp:cNvPr id="0" name=""/>
        <dsp:cNvSpPr/>
      </dsp:nvSpPr>
      <dsp:spPr>
        <a:xfrm>
          <a:off x="26915" y="869832"/>
          <a:ext cx="250075" cy="250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762BA-6CFF-4EBC-9158-FC694850687D}">
      <dsp:nvSpPr>
        <dsp:cNvPr id="0" name=""/>
        <dsp:cNvSpPr/>
      </dsp:nvSpPr>
      <dsp:spPr>
        <a:xfrm>
          <a:off x="26915" y="0"/>
          <a:ext cx="3404072" cy="71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Reflect</a:t>
          </a:r>
          <a:endParaRPr lang="en-GB" sz="4400" kern="1200" dirty="0"/>
        </a:p>
      </dsp:txBody>
      <dsp:txXfrm>
        <a:off x="26915" y="0"/>
        <a:ext cx="3404072" cy="719428"/>
      </dsp:txXfrm>
    </dsp:sp>
    <dsp:sp modelId="{B5D6E8CC-AE8A-42E8-BC16-C117C903BDF5}">
      <dsp:nvSpPr>
        <dsp:cNvPr id="0" name=""/>
        <dsp:cNvSpPr/>
      </dsp:nvSpPr>
      <dsp:spPr>
        <a:xfrm>
          <a:off x="26915" y="1452750"/>
          <a:ext cx="250069" cy="25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F6677-5E9E-48F5-AD5B-E42A5D0A1299}">
      <dsp:nvSpPr>
        <dsp:cNvPr id="0" name=""/>
        <dsp:cNvSpPr/>
      </dsp:nvSpPr>
      <dsp:spPr>
        <a:xfrm>
          <a:off x="265200" y="1286329"/>
          <a:ext cx="3165787" cy="58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Summary</a:t>
          </a:r>
          <a:endParaRPr lang="en-GB" sz="1900" kern="1200" dirty="0"/>
        </a:p>
      </dsp:txBody>
      <dsp:txXfrm>
        <a:off x="265200" y="1286329"/>
        <a:ext cx="3165787" cy="582912"/>
      </dsp:txXfrm>
    </dsp:sp>
    <dsp:sp modelId="{1CDF508B-1F45-489A-BC28-B2AED23B398C}">
      <dsp:nvSpPr>
        <dsp:cNvPr id="0" name=""/>
        <dsp:cNvSpPr/>
      </dsp:nvSpPr>
      <dsp:spPr>
        <a:xfrm>
          <a:off x="26915" y="2035663"/>
          <a:ext cx="250069" cy="25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25C53-5870-461D-AA25-77F68532E7A7}">
      <dsp:nvSpPr>
        <dsp:cNvPr id="0" name=""/>
        <dsp:cNvSpPr/>
      </dsp:nvSpPr>
      <dsp:spPr>
        <a:xfrm>
          <a:off x="265200" y="1869241"/>
          <a:ext cx="3165787" cy="58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</a:t>
          </a:r>
          <a:endParaRPr lang="en-GB" sz="1900" kern="1200" dirty="0"/>
        </a:p>
      </dsp:txBody>
      <dsp:txXfrm>
        <a:off x="265200" y="1869241"/>
        <a:ext cx="3165787" cy="582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490CE-73EC-42B6-B10C-DB3579CB4D43}">
      <dsp:nvSpPr>
        <dsp:cNvPr id="0" name=""/>
        <dsp:cNvSpPr/>
      </dsp:nvSpPr>
      <dsp:spPr>
        <a:xfrm>
          <a:off x="-111830" y="10330"/>
          <a:ext cx="5861090" cy="11542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31E50-658C-44A5-B131-27307928001C}">
      <dsp:nvSpPr>
        <dsp:cNvPr id="0" name=""/>
        <dsp:cNvSpPr/>
      </dsp:nvSpPr>
      <dsp:spPr>
        <a:xfrm>
          <a:off x="237317" y="270027"/>
          <a:ext cx="634814" cy="634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C7167-0083-459C-B412-5D1EA704FD40}">
      <dsp:nvSpPr>
        <dsp:cNvPr id="0" name=""/>
        <dsp:cNvSpPr/>
      </dsp:nvSpPr>
      <dsp:spPr>
        <a:xfrm>
          <a:off x="995011" y="10330"/>
          <a:ext cx="4977909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 together to reduce gaps in understanding </a:t>
          </a:r>
        </a:p>
      </dsp:txBody>
      <dsp:txXfrm>
        <a:off x="995011" y="10330"/>
        <a:ext cx="4977909" cy="1154208"/>
      </dsp:txXfrm>
    </dsp:sp>
    <dsp:sp modelId="{8562CC6E-EEE3-4536-AC76-F661D7E99ADC}">
      <dsp:nvSpPr>
        <dsp:cNvPr id="0" name=""/>
        <dsp:cNvSpPr/>
      </dsp:nvSpPr>
      <dsp:spPr>
        <a:xfrm>
          <a:off x="-111830" y="1453090"/>
          <a:ext cx="5861090" cy="11542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00402-BEAE-4689-A1B3-31A21897DEB2}">
      <dsp:nvSpPr>
        <dsp:cNvPr id="0" name=""/>
        <dsp:cNvSpPr/>
      </dsp:nvSpPr>
      <dsp:spPr>
        <a:xfrm>
          <a:off x="237317" y="1712787"/>
          <a:ext cx="634814" cy="634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BAF1A-0540-4D4D-9046-7A171D35AE85}">
      <dsp:nvSpPr>
        <dsp:cNvPr id="0" name=""/>
        <dsp:cNvSpPr/>
      </dsp:nvSpPr>
      <dsp:spPr>
        <a:xfrm>
          <a:off x="1221279" y="1453090"/>
          <a:ext cx="4525372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 in quality</a:t>
          </a:r>
        </a:p>
      </dsp:txBody>
      <dsp:txXfrm>
        <a:off x="1221279" y="1453090"/>
        <a:ext cx="4525372" cy="1154208"/>
      </dsp:txXfrm>
    </dsp:sp>
    <dsp:sp modelId="{41B8437C-8926-4699-89BE-09918ACC3F78}">
      <dsp:nvSpPr>
        <dsp:cNvPr id="0" name=""/>
        <dsp:cNvSpPr/>
      </dsp:nvSpPr>
      <dsp:spPr>
        <a:xfrm>
          <a:off x="-80356" y="2895851"/>
          <a:ext cx="5861090" cy="11542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C98C-7171-445D-85C0-0DDB0A791188}">
      <dsp:nvSpPr>
        <dsp:cNvPr id="0" name=""/>
        <dsp:cNvSpPr/>
      </dsp:nvSpPr>
      <dsp:spPr>
        <a:xfrm>
          <a:off x="237317" y="3155547"/>
          <a:ext cx="634814" cy="634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80E7C-6106-414E-95B0-F10C9C607C1E}">
      <dsp:nvSpPr>
        <dsp:cNvPr id="0" name=""/>
        <dsp:cNvSpPr/>
      </dsp:nvSpPr>
      <dsp:spPr>
        <a:xfrm>
          <a:off x="1221279" y="2895851"/>
          <a:ext cx="4525372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Get there sooner</a:t>
          </a:r>
        </a:p>
      </dsp:txBody>
      <dsp:txXfrm>
        <a:off x="1221279" y="2895851"/>
        <a:ext cx="4525372" cy="1154208"/>
      </dsp:txXfrm>
    </dsp:sp>
    <dsp:sp modelId="{65AD4E2F-B4E3-4AFA-9A95-DADD1E967120}">
      <dsp:nvSpPr>
        <dsp:cNvPr id="0" name=""/>
        <dsp:cNvSpPr/>
      </dsp:nvSpPr>
      <dsp:spPr>
        <a:xfrm>
          <a:off x="-111830" y="4338611"/>
          <a:ext cx="5861090" cy="11542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41A21-2A45-478C-835D-7063BF55F3CD}">
      <dsp:nvSpPr>
        <dsp:cNvPr id="0" name=""/>
        <dsp:cNvSpPr/>
      </dsp:nvSpPr>
      <dsp:spPr>
        <a:xfrm>
          <a:off x="237317" y="4598307"/>
          <a:ext cx="634814" cy="634814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F6A3D-803F-495F-8159-CC6EC06D5814}">
      <dsp:nvSpPr>
        <dsp:cNvPr id="0" name=""/>
        <dsp:cNvSpPr/>
      </dsp:nvSpPr>
      <dsp:spPr>
        <a:xfrm>
          <a:off x="1221279" y="4338611"/>
          <a:ext cx="4525372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Greater commitment from all parties</a:t>
          </a:r>
        </a:p>
      </dsp:txBody>
      <dsp:txXfrm>
        <a:off x="1221279" y="4338611"/>
        <a:ext cx="4525372" cy="1154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3EDE-DC7C-B242-AA93-EB59059BA1E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A3E4B-58E7-E44A-8DFB-F7C6438BC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3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2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9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1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82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2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0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74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01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29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2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64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63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65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31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7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2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5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4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9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7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7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7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0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3E4B-58E7-E44A-8DFB-F7C6438BCF5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5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3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6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4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3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1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4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7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00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1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sv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80.png"/><Relationship Id="rId18" Type="http://schemas.openxmlformats.org/officeDocument/2006/relationships/image" Target="../media/image85.svg"/><Relationship Id="rId3" Type="http://schemas.openxmlformats.org/officeDocument/2006/relationships/image" Target="../media/image6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sv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svg"/><Relationship Id="rId20" Type="http://schemas.openxmlformats.org/officeDocument/2006/relationships/image" Target="../media/image8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sv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6.png"/><Relationship Id="rId4" Type="http://schemas.openxmlformats.org/officeDocument/2006/relationships/image" Target="../media/image9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6.png"/><Relationship Id="rId4" Type="http://schemas.openxmlformats.org/officeDocument/2006/relationships/image" Target="../media/image9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sv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openxmlformats.org/officeDocument/2006/relationships/image" Target="../media/image102.png"/><Relationship Id="rId4" Type="http://schemas.openxmlformats.org/officeDocument/2006/relationships/image" Target="../media/image98.sv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69.png"/><Relationship Id="rId3" Type="http://schemas.openxmlformats.org/officeDocument/2006/relationships/image" Target="../media/image97.png"/><Relationship Id="rId7" Type="http://schemas.openxmlformats.org/officeDocument/2006/relationships/image" Target="../media/image10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svg"/><Relationship Id="rId11" Type="http://schemas.openxmlformats.org/officeDocument/2006/relationships/image" Target="../media/image109.png"/><Relationship Id="rId5" Type="http://schemas.openxmlformats.org/officeDocument/2006/relationships/image" Target="../media/image99.png"/><Relationship Id="rId10" Type="http://schemas.openxmlformats.org/officeDocument/2006/relationships/image" Target="../media/image108.png"/><Relationship Id="rId4" Type="http://schemas.openxmlformats.org/officeDocument/2006/relationships/image" Target="../media/image98.sv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69.png"/><Relationship Id="rId3" Type="http://schemas.openxmlformats.org/officeDocument/2006/relationships/image" Target="../media/image110.png"/><Relationship Id="rId7" Type="http://schemas.openxmlformats.org/officeDocument/2006/relationships/image" Target="../media/image113.sv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6.png"/><Relationship Id="rId10" Type="http://schemas.openxmlformats.org/officeDocument/2006/relationships/image" Target="../media/image116.png"/><Relationship Id="rId4" Type="http://schemas.openxmlformats.org/officeDocument/2006/relationships/image" Target="../media/image111.svg"/><Relationship Id="rId9" Type="http://schemas.openxmlformats.org/officeDocument/2006/relationships/image" Target="../media/image1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13" Type="http://schemas.openxmlformats.org/officeDocument/2006/relationships/image" Target="../media/image6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svg"/><Relationship Id="rId11" Type="http://schemas.openxmlformats.org/officeDocument/2006/relationships/image" Target="../media/image70.png"/><Relationship Id="rId5" Type="http://schemas.openxmlformats.org/officeDocument/2006/relationships/image" Target="../media/image121.png"/><Relationship Id="rId10" Type="http://schemas.openxmlformats.org/officeDocument/2006/relationships/image" Target="../media/image126.svg"/><Relationship Id="rId4" Type="http://schemas.openxmlformats.org/officeDocument/2006/relationships/image" Target="../media/image120.svg"/><Relationship Id="rId9" Type="http://schemas.openxmlformats.org/officeDocument/2006/relationships/image" Target="../media/image125.png"/><Relationship Id="rId1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13" Type="http://schemas.openxmlformats.org/officeDocument/2006/relationships/image" Target="../media/image6.png"/><Relationship Id="rId18" Type="http://schemas.openxmlformats.org/officeDocument/2006/relationships/hyperlink" Target="file:///C:\Users\drmct\Downloads\DemoReqDiscussions.pdf" TargetMode="External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svg"/><Relationship Id="rId17" Type="http://schemas.openxmlformats.org/officeDocument/2006/relationships/hyperlink" Target="file:///C:\Users\drmct\Downloads\DemoUseCaseDiscussions.pdf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sv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39.png"/><Relationship Id="rId10" Type="http://schemas.openxmlformats.org/officeDocument/2006/relationships/image" Target="../media/image136.svg"/><Relationship Id="rId4" Type="http://schemas.openxmlformats.org/officeDocument/2006/relationships/image" Target="../media/image130.svg"/><Relationship Id="rId9" Type="http://schemas.openxmlformats.org/officeDocument/2006/relationships/image" Target="../media/image135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://demo.sparxpublic.com/index.php" TargetMode="Externa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46.svg"/><Relationship Id="rId18" Type="http://schemas.openxmlformats.org/officeDocument/2006/relationships/image" Target="../media/image147.png"/><Relationship Id="rId3" Type="http://schemas.openxmlformats.org/officeDocument/2006/relationships/image" Target="../media/image141.png"/><Relationship Id="rId21" Type="http://schemas.openxmlformats.org/officeDocument/2006/relationships/image" Target="../media/image150.png"/><Relationship Id="rId7" Type="http://schemas.openxmlformats.org/officeDocument/2006/relationships/image" Target="../media/image143.svg"/><Relationship Id="rId12" Type="http://schemas.openxmlformats.org/officeDocument/2006/relationships/image" Target="../media/image14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0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0.svg"/><Relationship Id="rId5" Type="http://schemas.openxmlformats.org/officeDocument/2006/relationships/image" Target="../media/image142.svg"/><Relationship Id="rId15" Type="http://schemas.openxmlformats.org/officeDocument/2006/relationships/image" Target="../media/image93.png"/><Relationship Id="rId10" Type="http://schemas.openxmlformats.org/officeDocument/2006/relationships/image" Target="../media/image119.png"/><Relationship Id="rId19" Type="http://schemas.openxmlformats.org/officeDocument/2006/relationships/image" Target="../media/image148.png"/><Relationship Id="rId4" Type="http://schemas.openxmlformats.org/officeDocument/2006/relationships/image" Target="../media/image121.png"/><Relationship Id="rId9" Type="http://schemas.openxmlformats.org/officeDocument/2006/relationships/image" Target="../media/image144.svg"/><Relationship Id="rId14" Type="http://schemas.openxmlformats.org/officeDocument/2006/relationships/image" Target="../media/image6.png"/><Relationship Id="rId22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svg"/><Relationship Id="rId18" Type="http://schemas.openxmlformats.org/officeDocument/2006/relationships/image" Target="../media/image159.png"/><Relationship Id="rId3" Type="http://schemas.openxmlformats.org/officeDocument/2006/relationships/image" Target="../media/image152.png"/><Relationship Id="rId7" Type="http://schemas.openxmlformats.org/officeDocument/2006/relationships/image" Target="../media/image6.png"/><Relationship Id="rId12" Type="http://schemas.openxmlformats.org/officeDocument/2006/relationships/image" Target="../media/image125.png"/><Relationship Id="rId17" Type="http://schemas.openxmlformats.org/officeDocument/2006/relationships/image" Target="../media/image15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svg"/><Relationship Id="rId11" Type="http://schemas.openxmlformats.org/officeDocument/2006/relationships/image" Target="../media/image124.svg"/><Relationship Id="rId5" Type="http://schemas.openxmlformats.org/officeDocument/2006/relationships/image" Target="../media/image154.png"/><Relationship Id="rId15" Type="http://schemas.openxmlformats.org/officeDocument/2006/relationships/image" Target="../media/image157.svg"/><Relationship Id="rId10" Type="http://schemas.openxmlformats.org/officeDocument/2006/relationships/image" Target="../media/image123.png"/><Relationship Id="rId4" Type="http://schemas.openxmlformats.org/officeDocument/2006/relationships/image" Target="../media/image153.svg"/><Relationship Id="rId9" Type="http://schemas.openxmlformats.org/officeDocument/2006/relationships/image" Target="../media/image122.svg"/><Relationship Id="rId14" Type="http://schemas.openxmlformats.org/officeDocument/2006/relationships/image" Target="../media/image1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9.png"/><Relationship Id="rId18" Type="http://schemas.openxmlformats.org/officeDocument/2006/relationships/image" Target="../media/image174.svg"/><Relationship Id="rId3" Type="http://schemas.openxmlformats.org/officeDocument/2006/relationships/image" Target="../media/image160.png"/><Relationship Id="rId21" Type="http://schemas.openxmlformats.org/officeDocument/2006/relationships/image" Target="../media/image69.png"/><Relationship Id="rId7" Type="http://schemas.openxmlformats.org/officeDocument/2006/relationships/image" Target="../media/image164.svg"/><Relationship Id="rId12" Type="http://schemas.openxmlformats.org/officeDocument/2006/relationships/image" Target="../media/image168.svg"/><Relationship Id="rId17" Type="http://schemas.openxmlformats.org/officeDocument/2006/relationships/image" Target="../media/image17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2.svg"/><Relationship Id="rId20" Type="http://schemas.openxmlformats.org/officeDocument/2006/relationships/image" Target="../media/image17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7.png"/><Relationship Id="rId5" Type="http://schemas.openxmlformats.org/officeDocument/2006/relationships/image" Target="../media/image162.png"/><Relationship Id="rId15" Type="http://schemas.openxmlformats.org/officeDocument/2006/relationships/image" Target="../media/image171.png"/><Relationship Id="rId10" Type="http://schemas.openxmlformats.org/officeDocument/2006/relationships/image" Target="../media/image6.png"/><Relationship Id="rId19" Type="http://schemas.openxmlformats.org/officeDocument/2006/relationships/image" Target="../media/image175.png"/><Relationship Id="rId4" Type="http://schemas.openxmlformats.org/officeDocument/2006/relationships/image" Target="../media/image161.png"/><Relationship Id="rId9" Type="http://schemas.openxmlformats.org/officeDocument/2006/relationships/image" Target="../media/image166.svg"/><Relationship Id="rId14" Type="http://schemas.openxmlformats.org/officeDocument/2006/relationships/image" Target="../media/image170.svg"/><Relationship Id="rId22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trace.co.u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tiff"/><Relationship Id="rId5" Type="http://schemas.openxmlformats.org/officeDocument/2006/relationships/image" Target="../media/image178.tiff"/><Relationship Id="rId4" Type="http://schemas.openxmlformats.org/officeDocument/2006/relationships/hyperlink" Target="mailto:info@architrace.co.u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quotecounterquote.com/2014/01/you-shall-not-pass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senseandreference.wordpress.com/2014/06/19/the-problem-with-threshold-concepts/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sv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5" Type="http://schemas.openxmlformats.org/officeDocument/2006/relationships/image" Target="../media/image15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svg"/><Relationship Id="rId10" Type="http://schemas.openxmlformats.org/officeDocument/2006/relationships/image" Target="../media/image20.sv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12" Type="http://schemas.openxmlformats.org/officeDocument/2006/relationships/image" Target="../media/image22.sv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png"/><Relationship Id="rId38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14062D-6C9C-4A73-BFD1-71D04C4A0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5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53446-FAB8-6443-9BAF-1A41DE7F6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55" y="482114"/>
            <a:ext cx="6501376" cy="1131727"/>
          </a:xfrm>
        </p:spPr>
        <p:txBody>
          <a:bodyPr anchor="b">
            <a:normAutofit/>
          </a:bodyPr>
          <a:lstStyle/>
          <a:p>
            <a:r>
              <a:rPr lang="en-US" sz="3600" dirty="0"/>
              <a:t>Model Coproduction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B8534-CC36-2548-9663-F18309839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55" y="5689882"/>
            <a:ext cx="3390635" cy="952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Matt Thomas</a:t>
            </a:r>
          </a:p>
          <a:p>
            <a:r>
              <a:rPr lang="en-US" dirty="0"/>
              <a:t>Paul </a:t>
            </a:r>
            <a:r>
              <a:rPr lang="en-US" noProof="1"/>
              <a:t>Lynham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A0572-1383-9C4D-BF5A-7FEBD5ECB6D7}"/>
              </a:ext>
            </a:extLst>
          </p:cNvPr>
          <p:cNvSpPr txBox="1"/>
          <p:nvPr/>
        </p:nvSpPr>
        <p:spPr>
          <a:xfrm>
            <a:off x="433155" y="2662202"/>
            <a:ext cx="6501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Working with partners in your supply chain to agree the scope and content of delivery 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Coproducing models to reduce gaps in client and supplier understanding</a:t>
            </a:r>
          </a:p>
        </p:txBody>
      </p:sp>
      <p:pic>
        <p:nvPicPr>
          <p:cNvPr id="7" name="Picture 6" descr="Architrace Ltd">
            <a:extLst>
              <a:ext uri="{FF2B5EF4-FFF2-40B4-BE49-F238E27FC236}">
                <a16:creationId xmlns:a16="http://schemas.microsoft.com/office/drawing/2014/main" id="{C5200C14-CF07-AE43-B260-32B5129DD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211" y="822322"/>
            <a:ext cx="4541240" cy="915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CD961-AC78-F240-B29F-6A1B48E6F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54" y="5791984"/>
            <a:ext cx="4257954" cy="7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58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C9ADA25-078F-42AB-B92D-4535AA44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676400" y="-87137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13D439A2-0765-224E-A546-F7A6C46BC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86A8B59-DFA9-46FF-84D9-B039B869BC0A}"/>
              </a:ext>
            </a:extLst>
          </p:cNvPr>
          <p:cNvSpPr/>
          <p:nvPr/>
        </p:nvSpPr>
        <p:spPr>
          <a:xfrm>
            <a:off x="823117" y="2805335"/>
            <a:ext cx="1456163" cy="1318102"/>
          </a:xfrm>
          <a:prstGeom prst="triangle">
            <a:avLst/>
          </a:prstGeom>
          <a:noFill/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/>
          </a:p>
          <a:p>
            <a:pPr algn="ctr"/>
            <a:endParaRPr lang="en-GB" sz="4400" dirty="0"/>
          </a:p>
        </p:txBody>
      </p:sp>
      <p:pic>
        <p:nvPicPr>
          <p:cNvPr id="17" name="Graphic 16" descr="Architecture">
            <a:extLst>
              <a:ext uri="{FF2B5EF4-FFF2-40B4-BE49-F238E27FC236}">
                <a16:creationId xmlns:a16="http://schemas.microsoft.com/office/drawing/2014/main" id="{922139C2-4927-4746-8785-319D5617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439" y="4630373"/>
            <a:ext cx="1970194" cy="197019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0791F-4871-49A5-9797-F1064204130D}"/>
              </a:ext>
            </a:extLst>
          </p:cNvPr>
          <p:cNvGrpSpPr/>
          <p:nvPr/>
        </p:nvGrpSpPr>
        <p:grpSpPr>
          <a:xfrm>
            <a:off x="7098037" y="1595089"/>
            <a:ext cx="4719597" cy="4163883"/>
            <a:chOff x="6756513" y="1595089"/>
            <a:chExt cx="4719597" cy="4163883"/>
          </a:xfrm>
        </p:grpSpPr>
        <p:pic>
          <p:nvPicPr>
            <p:cNvPr id="10" name="Picture 9" descr="Clouds in sky">
              <a:extLst>
                <a:ext uri="{FF2B5EF4-FFF2-40B4-BE49-F238E27FC236}">
                  <a16:creationId xmlns:a16="http://schemas.microsoft.com/office/drawing/2014/main" id="{F5F907BC-05E6-47E8-816F-AEFD34BFA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756513" y="1597353"/>
              <a:ext cx="4719597" cy="4161619"/>
            </a:xfrm>
            <a:prstGeom prst="rect">
              <a:avLst/>
            </a:prstGeom>
          </p:spPr>
        </p:pic>
        <p:pic>
          <p:nvPicPr>
            <p:cNvPr id="5" name="Graphic 4" descr="Architecture">
              <a:extLst>
                <a:ext uri="{FF2B5EF4-FFF2-40B4-BE49-F238E27FC236}">
                  <a16:creationId xmlns:a16="http://schemas.microsoft.com/office/drawing/2014/main" id="{642CFCEB-CEF3-4B10-A876-1B6A25523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71998" y="3583907"/>
              <a:ext cx="1891476" cy="1891476"/>
            </a:xfrm>
            <a:prstGeom prst="rect">
              <a:avLst/>
            </a:prstGeom>
          </p:spPr>
        </p:pic>
        <p:pic>
          <p:nvPicPr>
            <p:cNvPr id="12" name="Graphic 11" descr="Architecture">
              <a:extLst>
                <a:ext uri="{FF2B5EF4-FFF2-40B4-BE49-F238E27FC236}">
                  <a16:creationId xmlns:a16="http://schemas.microsoft.com/office/drawing/2014/main" id="{9536B216-C2C0-42A9-9361-8D5A7CE3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79902" y="1595089"/>
              <a:ext cx="2121572" cy="2121572"/>
            </a:xfrm>
            <a:prstGeom prst="rect">
              <a:avLst/>
            </a:prstGeom>
          </p:spPr>
        </p:pic>
        <p:sp>
          <p:nvSpPr>
            <p:cNvPr id="18" name="Arrow: Curved Left 17">
              <a:extLst>
                <a:ext uri="{FF2B5EF4-FFF2-40B4-BE49-F238E27FC236}">
                  <a16:creationId xmlns:a16="http://schemas.microsoft.com/office/drawing/2014/main" id="{3E802EAE-7443-4B5D-B4D0-A3B52E2CF8B6}"/>
                </a:ext>
              </a:extLst>
            </p:cNvPr>
            <p:cNvSpPr/>
            <p:nvPr/>
          </p:nvSpPr>
          <p:spPr>
            <a:xfrm>
              <a:off x="9378889" y="2655875"/>
              <a:ext cx="1263406" cy="196019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Pentagon 24">
            <a:extLst>
              <a:ext uri="{FF2B5EF4-FFF2-40B4-BE49-F238E27FC236}">
                <a16:creationId xmlns:a16="http://schemas.microsoft.com/office/drawing/2014/main" id="{28019FBB-E685-49A5-B600-D537E51D06D9}"/>
              </a:ext>
            </a:extLst>
          </p:cNvPr>
          <p:cNvSpPr/>
          <p:nvPr/>
        </p:nvSpPr>
        <p:spPr>
          <a:xfrm rot="10800000" flipV="1">
            <a:off x="4349804" y="643621"/>
            <a:ext cx="2171150" cy="2067467"/>
          </a:xfrm>
          <a:prstGeom prst="pentagon">
            <a:avLst/>
          </a:prstGeom>
          <a:solidFill>
            <a:srgbClr val="8CF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Upload candidate architecture to Coproduction Workspace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501CB2-E73B-47C6-B61E-2F139581C3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035" y="1313271"/>
            <a:ext cx="3470314" cy="298027"/>
          </a:xfrm>
          <a:prstGeom prst="rect">
            <a:avLst/>
          </a:prstGeom>
        </p:spPr>
      </p:pic>
      <p:pic>
        <p:nvPicPr>
          <p:cNvPr id="8" name="Graphic 7" descr="Architecture">
            <a:extLst>
              <a:ext uri="{FF2B5EF4-FFF2-40B4-BE49-F238E27FC236}">
                <a16:creationId xmlns:a16="http://schemas.microsoft.com/office/drawing/2014/main" id="{6DC7BC19-0BEE-4512-BB7E-CBF7ECBF1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485" y="305220"/>
            <a:ext cx="2016102" cy="201610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1AEF33D-396E-4532-A5B7-7E4C1BA3BC57}"/>
              </a:ext>
            </a:extLst>
          </p:cNvPr>
          <p:cNvGrpSpPr/>
          <p:nvPr/>
        </p:nvGrpSpPr>
        <p:grpSpPr>
          <a:xfrm>
            <a:off x="4410056" y="3603249"/>
            <a:ext cx="2171150" cy="2395568"/>
            <a:chOff x="4802611" y="4228173"/>
            <a:chExt cx="2171150" cy="2395568"/>
          </a:xfrm>
        </p:grpSpPr>
        <p:sp>
          <p:nvSpPr>
            <p:cNvPr id="20" name="Pentagon 19">
              <a:extLst>
                <a:ext uri="{FF2B5EF4-FFF2-40B4-BE49-F238E27FC236}">
                  <a16:creationId xmlns:a16="http://schemas.microsoft.com/office/drawing/2014/main" id="{C42B2B98-6279-46D0-AD05-B263732593EA}"/>
                </a:ext>
              </a:extLst>
            </p:cNvPr>
            <p:cNvSpPr/>
            <p:nvPr/>
          </p:nvSpPr>
          <p:spPr>
            <a:xfrm rot="10800000" flipV="1">
              <a:off x="4802611" y="4228173"/>
              <a:ext cx="2171150" cy="2067467"/>
            </a:xfrm>
            <a:prstGeom prst="pentagon">
              <a:avLst/>
            </a:prstGeom>
            <a:solidFill>
              <a:srgbClr val="8CF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B1BDD5-4EC8-46ED-B34F-FCB29486EF50}"/>
                </a:ext>
              </a:extLst>
            </p:cNvPr>
            <p:cNvSpPr txBox="1"/>
            <p:nvPr/>
          </p:nvSpPr>
          <p:spPr>
            <a:xfrm>
              <a:off x="4977509" y="4777082"/>
              <a:ext cx="182135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600" dirty="0">
                  <a:solidFill>
                    <a:prstClr val="black"/>
                  </a:solidFill>
                </a:rPr>
                <a:t>Bring approved target architecture increment into Architecture Repository</a:t>
              </a:r>
            </a:p>
            <a:p>
              <a:endParaRPr lang="en-GB" dirty="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6A20D1-7A10-4884-BFCE-9C7C9E313EE9}"/>
              </a:ext>
            </a:extLst>
          </p:cNvPr>
          <p:cNvCxnSpPr>
            <a:cxnSpLocks/>
          </p:cNvCxnSpPr>
          <p:nvPr/>
        </p:nvCxnSpPr>
        <p:spPr>
          <a:xfrm>
            <a:off x="2532125" y="1313271"/>
            <a:ext cx="1817679" cy="31595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FE9BF9-9288-4F90-BCF3-848B99FF572C}"/>
              </a:ext>
            </a:extLst>
          </p:cNvPr>
          <p:cNvCxnSpPr>
            <a:cxnSpLocks/>
          </p:cNvCxnSpPr>
          <p:nvPr/>
        </p:nvCxnSpPr>
        <p:spPr>
          <a:xfrm>
            <a:off x="6441531" y="1927952"/>
            <a:ext cx="1471991" cy="24237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E07DCA-9A77-4B5F-90DF-89CC5062F5EC}"/>
              </a:ext>
            </a:extLst>
          </p:cNvPr>
          <p:cNvCxnSpPr>
            <a:cxnSpLocks/>
          </p:cNvCxnSpPr>
          <p:nvPr/>
        </p:nvCxnSpPr>
        <p:spPr>
          <a:xfrm flipH="1">
            <a:off x="6406306" y="4682320"/>
            <a:ext cx="1507216" cy="3214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EA61768-C5E1-4A19-A03B-628A7FFD9472}"/>
              </a:ext>
            </a:extLst>
          </p:cNvPr>
          <p:cNvCxnSpPr>
            <a:cxnSpLocks/>
          </p:cNvCxnSpPr>
          <p:nvPr/>
        </p:nvCxnSpPr>
        <p:spPr>
          <a:xfrm flipH="1">
            <a:off x="2532125" y="5268737"/>
            <a:ext cx="2052829" cy="40198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Up 40">
            <a:extLst>
              <a:ext uri="{FF2B5EF4-FFF2-40B4-BE49-F238E27FC236}">
                <a16:creationId xmlns:a16="http://schemas.microsoft.com/office/drawing/2014/main" id="{2CC33D86-84BC-4C64-9801-93BC671FDD78}"/>
              </a:ext>
            </a:extLst>
          </p:cNvPr>
          <p:cNvSpPr/>
          <p:nvPr/>
        </p:nvSpPr>
        <p:spPr>
          <a:xfrm>
            <a:off x="1440836" y="2201073"/>
            <a:ext cx="228251" cy="4297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8C22AA05-8E46-4688-8C6D-2117155B1C9B}"/>
              </a:ext>
            </a:extLst>
          </p:cNvPr>
          <p:cNvSpPr/>
          <p:nvPr/>
        </p:nvSpPr>
        <p:spPr>
          <a:xfrm rot="10800000">
            <a:off x="1454696" y="4252558"/>
            <a:ext cx="228251" cy="4297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261064-3863-417D-9B70-C4A742B93902}"/>
              </a:ext>
            </a:extLst>
          </p:cNvPr>
          <p:cNvSpPr txBox="1"/>
          <p:nvPr/>
        </p:nvSpPr>
        <p:spPr>
          <a:xfrm>
            <a:off x="1335424" y="3211719"/>
            <a:ext cx="46679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3E5734-5AF8-4854-B3BE-9668CEC865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979" y="2468708"/>
            <a:ext cx="1111847" cy="17905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FAF9F4-0B12-472B-8305-27EFACC50D0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6808" y="2701880"/>
            <a:ext cx="1145081" cy="17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1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9ADA25-078F-42AB-B92D-4535AA44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676400" y="-87137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13D439A2-0765-224E-A546-F7A6C46BC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316C19-D542-4672-8B55-3BFC7928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4375" y="435784"/>
            <a:ext cx="8855465" cy="5986432"/>
          </a:xfrm>
          <a:prstGeom prst="rect">
            <a:avLst/>
          </a:prstGeom>
        </p:spPr>
      </p:pic>
      <p:pic>
        <p:nvPicPr>
          <p:cNvPr id="14" name="Graphic 13" descr="Badge 1">
            <a:extLst>
              <a:ext uri="{FF2B5EF4-FFF2-40B4-BE49-F238E27FC236}">
                <a16:creationId xmlns:a16="http://schemas.microsoft.com/office/drawing/2014/main" id="{28FABE17-4909-4E9B-A859-E5514F37FB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096" y="1085886"/>
            <a:ext cx="386025" cy="386025"/>
          </a:xfrm>
          <a:prstGeom prst="rect">
            <a:avLst/>
          </a:prstGeom>
        </p:spPr>
      </p:pic>
      <p:pic>
        <p:nvPicPr>
          <p:cNvPr id="22" name="Graphic 21" descr="Badge">
            <a:extLst>
              <a:ext uri="{FF2B5EF4-FFF2-40B4-BE49-F238E27FC236}">
                <a16:creationId xmlns:a16="http://schemas.microsoft.com/office/drawing/2014/main" id="{76893269-3D11-4B0C-8CCD-74DDAD963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9594" y="3395610"/>
            <a:ext cx="386025" cy="386025"/>
          </a:xfrm>
          <a:prstGeom prst="rect">
            <a:avLst/>
          </a:prstGeom>
        </p:spPr>
      </p:pic>
      <p:pic>
        <p:nvPicPr>
          <p:cNvPr id="35" name="Graphic 34" descr="Badge 3">
            <a:extLst>
              <a:ext uri="{FF2B5EF4-FFF2-40B4-BE49-F238E27FC236}">
                <a16:creationId xmlns:a16="http://schemas.microsoft.com/office/drawing/2014/main" id="{5B9C6172-6F2C-4288-A90D-D36B5EE52D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53687" y="3395611"/>
            <a:ext cx="386024" cy="386024"/>
          </a:xfrm>
          <a:prstGeom prst="rect">
            <a:avLst/>
          </a:prstGeom>
        </p:spPr>
      </p:pic>
      <p:pic>
        <p:nvPicPr>
          <p:cNvPr id="42" name="Graphic 41" descr="Badge 4">
            <a:extLst>
              <a:ext uri="{FF2B5EF4-FFF2-40B4-BE49-F238E27FC236}">
                <a16:creationId xmlns:a16="http://schemas.microsoft.com/office/drawing/2014/main" id="{E5B7D43B-B812-4538-9545-BBB8D589B4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23156" y="3395610"/>
            <a:ext cx="386024" cy="38602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0678472-C1B7-4AD2-807E-6D7ACA71A997}"/>
              </a:ext>
            </a:extLst>
          </p:cNvPr>
          <p:cNvSpPr txBox="1"/>
          <p:nvPr/>
        </p:nvSpPr>
        <p:spPr>
          <a:xfrm>
            <a:off x="9536465" y="348900"/>
            <a:ext cx="2507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Coproduction Storyboard</a:t>
            </a:r>
          </a:p>
        </p:txBody>
      </p:sp>
      <p:pic>
        <p:nvPicPr>
          <p:cNvPr id="66" name="Graphic 65" descr="Badge 5">
            <a:extLst>
              <a:ext uri="{FF2B5EF4-FFF2-40B4-BE49-F238E27FC236}">
                <a16:creationId xmlns:a16="http://schemas.microsoft.com/office/drawing/2014/main" id="{67268DE5-E42E-4C63-8440-EC6913FC25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53686" y="4878737"/>
            <a:ext cx="386025" cy="386025"/>
          </a:xfrm>
          <a:prstGeom prst="rect">
            <a:avLst/>
          </a:prstGeom>
        </p:spPr>
      </p:pic>
      <p:pic>
        <p:nvPicPr>
          <p:cNvPr id="70" name="Graphic 69" descr="Badge 6">
            <a:extLst>
              <a:ext uri="{FF2B5EF4-FFF2-40B4-BE49-F238E27FC236}">
                <a16:creationId xmlns:a16="http://schemas.microsoft.com/office/drawing/2014/main" id="{22A00E15-2BBE-49DA-A351-002C0F37A2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09600" y="4878743"/>
            <a:ext cx="386019" cy="386019"/>
          </a:xfrm>
          <a:prstGeom prst="rect">
            <a:avLst/>
          </a:prstGeom>
        </p:spPr>
      </p:pic>
      <p:pic>
        <p:nvPicPr>
          <p:cNvPr id="72" name="Graphic 71" descr="Badge 7">
            <a:extLst>
              <a:ext uri="{FF2B5EF4-FFF2-40B4-BE49-F238E27FC236}">
                <a16:creationId xmlns:a16="http://schemas.microsoft.com/office/drawing/2014/main" id="{9701E163-055C-4C04-AA18-21F888E1917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2564" y="2432379"/>
            <a:ext cx="386021" cy="38602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E92BCA1-A312-4D87-9B04-7948C32B15DE}"/>
              </a:ext>
            </a:extLst>
          </p:cNvPr>
          <p:cNvSpPr txBox="1"/>
          <p:nvPr/>
        </p:nvSpPr>
        <p:spPr>
          <a:xfrm>
            <a:off x="9536466" y="1446909"/>
            <a:ext cx="2613358" cy="459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Project brief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Register in RAS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Import from RAS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Openly architect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Refine in EA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Roundtrip to RAS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Harvest &amp; analyse</a:t>
            </a:r>
          </a:p>
          <a:p>
            <a:pPr>
              <a:lnSpc>
                <a:spcPct val="150000"/>
              </a:lnSpc>
            </a:pPr>
            <a:br>
              <a:rPr lang="en-GB" sz="1100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     </a:t>
            </a:r>
            <a:r>
              <a:rPr lang="en-GB" b="1" i="1" dirty="0"/>
              <a:t>Rinse &amp; repeat</a:t>
            </a:r>
          </a:p>
        </p:txBody>
      </p:sp>
      <p:pic>
        <p:nvPicPr>
          <p:cNvPr id="75" name="Graphic 74" descr="Line arrow: Rotate right">
            <a:extLst>
              <a:ext uri="{FF2B5EF4-FFF2-40B4-BE49-F238E27FC236}">
                <a16:creationId xmlns:a16="http://schemas.microsoft.com/office/drawing/2014/main" id="{8E4D6F63-DA13-4E51-99CF-FBF60ED991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31051" y="3775912"/>
            <a:ext cx="403890" cy="403890"/>
          </a:xfrm>
          <a:prstGeom prst="rect">
            <a:avLst/>
          </a:prstGeom>
        </p:spPr>
      </p:pic>
      <p:pic>
        <p:nvPicPr>
          <p:cNvPr id="19" name="Graphic 18" descr="Line arrow: Rotate right">
            <a:extLst>
              <a:ext uri="{FF2B5EF4-FFF2-40B4-BE49-F238E27FC236}">
                <a16:creationId xmlns:a16="http://schemas.microsoft.com/office/drawing/2014/main" id="{DC87D692-08F9-4AD4-9598-D4DED64B09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40120" y="3242452"/>
            <a:ext cx="403890" cy="4038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C5179C-89AE-4252-8E6E-CDE7C4A7FDC5}"/>
              </a:ext>
            </a:extLst>
          </p:cNvPr>
          <p:cNvGrpSpPr/>
          <p:nvPr/>
        </p:nvGrpSpPr>
        <p:grpSpPr>
          <a:xfrm>
            <a:off x="753096" y="4151797"/>
            <a:ext cx="1946625" cy="1941812"/>
            <a:chOff x="715890" y="4144945"/>
            <a:chExt cx="1946625" cy="194181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9C0504-8C0C-4790-9B4C-EF32D1925A01}"/>
                </a:ext>
              </a:extLst>
            </p:cNvPr>
            <p:cNvSpPr/>
            <p:nvPr/>
          </p:nvSpPr>
          <p:spPr>
            <a:xfrm>
              <a:off x="715890" y="4144945"/>
              <a:ext cx="1946625" cy="1941812"/>
            </a:xfrm>
            <a:prstGeom prst="roundRect">
              <a:avLst/>
            </a:prstGeom>
            <a:gradFill flip="none" rotWithShape="1">
              <a:gsLst>
                <a:gs pos="0">
                  <a:srgbClr val="9BD78D">
                    <a:tint val="66000"/>
                    <a:satMod val="160000"/>
                  </a:srgbClr>
                </a:gs>
                <a:gs pos="50000">
                  <a:srgbClr val="9BD78D">
                    <a:tint val="44500"/>
                    <a:satMod val="160000"/>
                  </a:srgbClr>
                </a:gs>
                <a:gs pos="100000">
                  <a:srgbClr val="9BD78D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074" name="Picture 2" descr="See the source image">
              <a:extLst>
                <a:ext uri="{FF2B5EF4-FFF2-40B4-BE49-F238E27FC236}">
                  <a16:creationId xmlns:a16="http://schemas.microsoft.com/office/drawing/2014/main" id="{0C998093-1D48-4CF5-9385-6E33054DF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317" y="4314630"/>
              <a:ext cx="1516376" cy="165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5F282A-0CEC-6443-8F77-B924D49E923E}"/>
              </a:ext>
            </a:extLst>
          </p:cNvPr>
          <p:cNvSpPr txBox="1"/>
          <p:nvPr/>
        </p:nvSpPr>
        <p:spPr>
          <a:xfrm>
            <a:off x="846084" y="1674396"/>
            <a:ext cx="175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More “CONCRETE”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9BD06-F669-5F41-BDC7-652D2B3651CE}"/>
              </a:ext>
            </a:extLst>
          </p:cNvPr>
          <p:cNvSpPr txBox="1"/>
          <p:nvPr/>
        </p:nvSpPr>
        <p:spPr>
          <a:xfrm>
            <a:off x="5670640" y="4034790"/>
            <a:ext cx="117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More “</a:t>
            </a:r>
            <a:r>
              <a:rPr lang="en-GB" i="1" dirty="0">
                <a:solidFill>
                  <a:srgbClr val="FFFF00"/>
                </a:solidFill>
              </a:rPr>
              <a:t>fluid</a:t>
            </a:r>
            <a:r>
              <a:rPr lang="en-GB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94530E-E46A-3545-BE74-0F3FFCF559D5}"/>
              </a:ext>
            </a:extLst>
          </p:cNvPr>
          <p:cNvSpPr txBox="1"/>
          <p:nvPr/>
        </p:nvSpPr>
        <p:spPr>
          <a:xfrm>
            <a:off x="4118104" y="4036271"/>
            <a:ext cx="117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ABB Library</a:t>
            </a:r>
          </a:p>
        </p:txBody>
      </p:sp>
    </p:spTree>
    <p:extLst>
      <p:ext uri="{BB962C8B-B14F-4D97-AF65-F5344CB8AC3E}">
        <p14:creationId xmlns:p14="http://schemas.microsoft.com/office/powerpoint/2010/main" val="21419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3" grpId="0" uiExpand="1" build="p"/>
      <p:bldP spid="5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F2578-A140-E941-96D4-4EE3C9DD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785" y="368676"/>
            <a:ext cx="5534011" cy="9697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 scenario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9D871-E84E-4693-9CB9-C6EC724D2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12129" y="3289417"/>
            <a:ext cx="4508376" cy="31788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CB6E-C6A4-944C-91F1-C0C76B11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1707148"/>
            <a:ext cx="4279383" cy="45435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Global retail pharmacy brand, transforming their high-street consultation services for the Pandemic lock-down.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The challenge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Multiple stakeholders in lock-down, needing to quickly agree the new service</a:t>
            </a:r>
          </a:p>
          <a:p>
            <a:pPr marL="223838" lvl="1" indent="-223838"/>
            <a:r>
              <a:rPr lang="en-US" sz="1800" dirty="0"/>
              <a:t>New service requirements &amp; design</a:t>
            </a:r>
          </a:p>
          <a:p>
            <a:pPr marL="223838" lvl="1" indent="-223838"/>
            <a:r>
              <a:rPr lang="en-US" sz="1800" dirty="0"/>
              <a:t>Possible IT systems integration requirements</a:t>
            </a:r>
            <a:endParaRPr lang="en-US" sz="2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28F3FBCD-5049-DF4B-8A57-638F8C30D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E040B-8CC1-4550-BAF0-419E097C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29" y="517700"/>
            <a:ext cx="4508376" cy="25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Request for architecture work</a:t>
            </a:r>
          </a:p>
        </p:txBody>
      </p:sp>
      <p:pic>
        <p:nvPicPr>
          <p:cNvPr id="6" name="Graphic 5" descr="Badge 1">
            <a:extLst>
              <a:ext uri="{FF2B5EF4-FFF2-40B4-BE49-F238E27FC236}">
                <a16:creationId xmlns:a16="http://schemas.microsoft.com/office/drawing/2014/main" id="{F2B0DA67-8D22-4EA5-8A26-DA08ADF7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86" y="284784"/>
            <a:ext cx="751114" cy="751114"/>
          </a:xfrm>
          <a:prstGeom prst="rect">
            <a:avLst/>
          </a:prstGeom>
        </p:spPr>
      </p:pic>
      <p:pic>
        <p:nvPicPr>
          <p:cNvPr id="22" name="Picture 21" descr="Architrace Ltd">
            <a:extLst>
              <a:ext uri="{FF2B5EF4-FFF2-40B4-BE49-F238E27FC236}">
                <a16:creationId xmlns:a16="http://schemas.microsoft.com/office/drawing/2014/main" id="{F2BAE33A-7F6E-48BB-92AF-821477747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23794-3BE4-4695-9942-677A946DCA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9338" y="0"/>
            <a:ext cx="802662" cy="12710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386F73-E710-450A-AAA6-EDEA2E1E1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035898"/>
            <a:ext cx="6532418" cy="3629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71999-9DF4-444C-818C-300917BE68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352" y="2120279"/>
            <a:ext cx="6532419" cy="42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Initial candidate (foundations)</a:t>
            </a:r>
          </a:p>
        </p:txBody>
      </p:sp>
      <p:pic>
        <p:nvPicPr>
          <p:cNvPr id="6" name="Graphic 5" descr="Badge 1">
            <a:extLst>
              <a:ext uri="{FF2B5EF4-FFF2-40B4-BE49-F238E27FC236}">
                <a16:creationId xmlns:a16="http://schemas.microsoft.com/office/drawing/2014/main" id="{F2B0DA67-8D22-4EA5-8A26-DA08ADF7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86" y="284798"/>
            <a:ext cx="751114" cy="751114"/>
          </a:xfrm>
          <a:prstGeom prst="rect">
            <a:avLst/>
          </a:prstGeom>
        </p:spPr>
      </p:pic>
      <p:pic>
        <p:nvPicPr>
          <p:cNvPr id="22" name="Picture 21" descr="Architrace Ltd">
            <a:extLst>
              <a:ext uri="{FF2B5EF4-FFF2-40B4-BE49-F238E27FC236}">
                <a16:creationId xmlns:a16="http://schemas.microsoft.com/office/drawing/2014/main" id="{F2BAE33A-7F6E-48BB-92AF-821477747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C171D0-85DB-479C-BFED-AA94282A2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33" y="1274055"/>
            <a:ext cx="11353800" cy="498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834AD-1B53-429C-94B0-D76425C567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9338" y="0"/>
            <a:ext cx="802662" cy="12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4" y="1093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Register in the what?</a:t>
            </a:r>
          </a:p>
        </p:txBody>
      </p:sp>
      <p:pic>
        <p:nvPicPr>
          <p:cNvPr id="7" name="Graphic 6" descr="Badge">
            <a:extLst>
              <a:ext uri="{FF2B5EF4-FFF2-40B4-BE49-F238E27FC236}">
                <a16:creationId xmlns:a16="http://schemas.microsoft.com/office/drawing/2014/main" id="{616E074D-6469-466A-B757-05394058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86" y="1060342"/>
            <a:ext cx="751114" cy="751114"/>
          </a:xfrm>
          <a:prstGeom prst="rect">
            <a:avLst/>
          </a:prstGeom>
        </p:spPr>
      </p:pic>
      <p:pic>
        <p:nvPicPr>
          <p:cNvPr id="14" name="Graphic 13" descr="Badge 1">
            <a:extLst>
              <a:ext uri="{FF2B5EF4-FFF2-40B4-BE49-F238E27FC236}">
                <a16:creationId xmlns:a16="http://schemas.microsoft.com/office/drawing/2014/main" id="{9CFC0DA6-0AC1-4D68-85DB-893776987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6" y="284784"/>
            <a:ext cx="751114" cy="751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09A663-14B5-4CF1-9C15-A79D5A29F60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1820" y="2251120"/>
            <a:ext cx="3281979" cy="2858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6778002E-96C1-431C-B576-F3E6E90AAA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0C05E0-9180-494D-A749-A1ED22871C1D}"/>
              </a:ext>
            </a:extLst>
          </p:cNvPr>
          <p:cNvSpPr/>
          <p:nvPr/>
        </p:nvSpPr>
        <p:spPr>
          <a:xfrm>
            <a:off x="2078990" y="8399780"/>
            <a:ext cx="2166620" cy="1866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80609-FDBE-4B7E-A0F9-CB8211FC9D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-4713"/>
            <a:ext cx="838200" cy="13498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D58860-5389-4E0C-966A-6E8C76743141}"/>
              </a:ext>
            </a:extLst>
          </p:cNvPr>
          <p:cNvGrpSpPr/>
          <p:nvPr/>
        </p:nvGrpSpPr>
        <p:grpSpPr>
          <a:xfrm>
            <a:off x="893576" y="1452645"/>
            <a:ext cx="3343275" cy="561975"/>
            <a:chOff x="4757849" y="1428324"/>
            <a:chExt cx="3343275" cy="5619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1E1C6B-517A-49A2-9C3B-B55F115920FB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757849" y="1428324"/>
              <a:ext cx="3343275" cy="561975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92F07E-972A-4ED8-815E-6E69F0754F99}"/>
                </a:ext>
              </a:extLst>
            </p:cNvPr>
            <p:cNvSpPr/>
            <p:nvPr/>
          </p:nvSpPr>
          <p:spPr>
            <a:xfrm>
              <a:off x="5088815" y="1687795"/>
              <a:ext cx="228600" cy="236220"/>
            </a:xfrm>
            <a:prstGeom prst="roundRect">
              <a:avLst>
                <a:gd name="adj" fmla="val 1944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6245519-F25C-48B7-8658-696503CAF8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576" y="2251120"/>
            <a:ext cx="2456901" cy="2456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AB6F02-DF2B-44E7-8FAD-3B5711EBF41B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099836" y="2251120"/>
            <a:ext cx="3222625" cy="3297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20B965-0D8C-B140-A2B9-87DB6E28FE2E}"/>
              </a:ext>
            </a:extLst>
          </p:cNvPr>
          <p:cNvSpPr/>
          <p:nvPr/>
        </p:nvSpPr>
        <p:spPr>
          <a:xfrm>
            <a:off x="811918" y="1083313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Publish -&gt; Reusable Assets -&gt; </a:t>
            </a:r>
          </a:p>
        </p:txBody>
      </p:sp>
    </p:spTree>
    <p:extLst>
      <p:ext uri="{BB962C8B-B14F-4D97-AF65-F5344CB8AC3E}">
        <p14:creationId xmlns:p14="http://schemas.microsoft.com/office/powerpoint/2010/main" val="395797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Register in the RAS</a:t>
            </a:r>
          </a:p>
        </p:txBody>
      </p:sp>
      <p:pic>
        <p:nvPicPr>
          <p:cNvPr id="7" name="Graphic 6" descr="Badge">
            <a:extLst>
              <a:ext uri="{FF2B5EF4-FFF2-40B4-BE49-F238E27FC236}">
                <a16:creationId xmlns:a16="http://schemas.microsoft.com/office/drawing/2014/main" id="{616E074D-6469-466A-B757-05394058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86" y="1060342"/>
            <a:ext cx="751114" cy="751114"/>
          </a:xfrm>
          <a:prstGeom prst="rect">
            <a:avLst/>
          </a:prstGeom>
        </p:spPr>
      </p:pic>
      <p:pic>
        <p:nvPicPr>
          <p:cNvPr id="14" name="Graphic 13" descr="Badge 1">
            <a:extLst>
              <a:ext uri="{FF2B5EF4-FFF2-40B4-BE49-F238E27FC236}">
                <a16:creationId xmlns:a16="http://schemas.microsoft.com/office/drawing/2014/main" id="{9CFC0DA6-0AC1-4D68-85DB-893776987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6" y="284784"/>
            <a:ext cx="751114" cy="751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FCF8B-7E12-4B0D-BB72-E44D5DB926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275" y="1168993"/>
            <a:ext cx="5514915" cy="5360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9FF805-4CC1-4BC2-B6DC-6298CDB6EC6B}"/>
              </a:ext>
            </a:extLst>
          </p:cNvPr>
          <p:cNvGrpSpPr/>
          <p:nvPr/>
        </p:nvGrpSpPr>
        <p:grpSpPr>
          <a:xfrm>
            <a:off x="3290434" y="1962092"/>
            <a:ext cx="3126777" cy="2033092"/>
            <a:chOff x="2368954" y="2498618"/>
            <a:chExt cx="3590925" cy="24860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E83E58-AD43-46A7-BEC3-AEE622E43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8954" y="2498618"/>
              <a:ext cx="3590925" cy="24860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C2997C-90B4-4FBC-83B0-05B108F080F4}"/>
                </a:ext>
              </a:extLst>
            </p:cNvPr>
            <p:cNvSpPr/>
            <p:nvPr/>
          </p:nvSpPr>
          <p:spPr>
            <a:xfrm>
              <a:off x="5217767" y="3666931"/>
              <a:ext cx="277964" cy="933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446FB8-84AF-4D0B-867D-2175B42A2C40}"/>
                </a:ext>
              </a:extLst>
            </p:cNvPr>
            <p:cNvSpPr/>
            <p:nvPr/>
          </p:nvSpPr>
          <p:spPr>
            <a:xfrm>
              <a:off x="2520221" y="4236098"/>
              <a:ext cx="456243" cy="933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3AAC620-277C-410D-A468-19F7C76D86F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934429" y="2292649"/>
            <a:ext cx="4908954" cy="444040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0C05E0-9180-494D-A749-A1ED22871C1D}"/>
              </a:ext>
            </a:extLst>
          </p:cNvPr>
          <p:cNvSpPr/>
          <p:nvPr/>
        </p:nvSpPr>
        <p:spPr>
          <a:xfrm>
            <a:off x="2078990" y="8399780"/>
            <a:ext cx="2166620" cy="1866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B04291-9D1A-4AD1-BC5E-2F03092B84E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162301" y="2589587"/>
            <a:ext cx="4039944" cy="3191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F432C1-878E-493A-8016-974793E88A0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449344" y="2917548"/>
            <a:ext cx="4742656" cy="3940452"/>
          </a:xfrm>
          <a:prstGeom prst="rect">
            <a:avLst/>
          </a:prstGeom>
        </p:spPr>
      </p:pic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6778002E-96C1-431C-B576-F3E6E90AAA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5C473D-4717-4313-9602-57B5B95CF23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-4713"/>
            <a:ext cx="838200" cy="1349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701FF4-4713-4C8D-892A-FE3FC482D464}"/>
              </a:ext>
            </a:extLst>
          </p:cNvPr>
          <p:cNvSpPr txBox="1"/>
          <p:nvPr/>
        </p:nvSpPr>
        <p:spPr>
          <a:xfrm>
            <a:off x="7322558" y="617454"/>
            <a:ext cx="4378122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GB" b="1" dirty="0"/>
              <a:t>In CoronaPharm’s repository</a:t>
            </a:r>
          </a:p>
          <a:p>
            <a:pPr>
              <a:spcAft>
                <a:spcPts val="100"/>
              </a:spcAft>
            </a:pPr>
            <a:endParaRPr lang="en-GB" sz="1400" dirty="0"/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en-GB" dirty="0"/>
              <a:t>Select the package to register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en-GB" dirty="0"/>
              <a:t>Connect to RAS:</a:t>
            </a:r>
            <a:br>
              <a:rPr lang="en-GB" dirty="0"/>
            </a:br>
            <a:r>
              <a:rPr lang="en-GB" i="1" dirty="0"/>
              <a:t>Publish -&gt; Reusable Assets -&gt; […]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en-GB" dirty="0"/>
              <a:t>Register the package: include ABBs</a:t>
            </a:r>
          </a:p>
        </p:txBody>
      </p:sp>
    </p:spTree>
    <p:extLst>
      <p:ext uri="{BB962C8B-B14F-4D97-AF65-F5344CB8AC3E}">
        <p14:creationId xmlns:p14="http://schemas.microsoft.com/office/powerpoint/2010/main" val="20057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3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 to coproduction workspace</a:t>
            </a:r>
          </a:p>
        </p:txBody>
      </p:sp>
      <p:pic>
        <p:nvPicPr>
          <p:cNvPr id="8" name="Graphic 7" descr="Badge 3">
            <a:extLst>
              <a:ext uri="{FF2B5EF4-FFF2-40B4-BE49-F238E27FC236}">
                <a16:creationId xmlns:a16="http://schemas.microsoft.com/office/drawing/2014/main" id="{4B5AAADC-E752-4C03-8F70-FA5DBFFB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60" y="1907627"/>
            <a:ext cx="740062" cy="740062"/>
          </a:xfrm>
          <a:prstGeom prst="rect">
            <a:avLst/>
          </a:prstGeom>
        </p:spPr>
      </p:pic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A0387B57-3757-4176-B945-A77E60AC8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14" name="Graphic 13" descr="Badge 1">
            <a:extLst>
              <a:ext uri="{FF2B5EF4-FFF2-40B4-BE49-F238E27FC236}">
                <a16:creationId xmlns:a16="http://schemas.microsoft.com/office/drawing/2014/main" id="{D50ED54B-A5E8-408D-BA7F-EB00A1798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886" y="284791"/>
            <a:ext cx="751114" cy="751114"/>
          </a:xfrm>
          <a:prstGeom prst="rect">
            <a:avLst/>
          </a:prstGeom>
        </p:spPr>
      </p:pic>
      <p:pic>
        <p:nvPicPr>
          <p:cNvPr id="15" name="Graphic 14" descr="Badge">
            <a:extLst>
              <a:ext uri="{FF2B5EF4-FFF2-40B4-BE49-F238E27FC236}">
                <a16:creationId xmlns:a16="http://schemas.microsoft.com/office/drawing/2014/main" id="{4A92CDDA-6B7A-4572-BBF1-40CE966F4A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0886" y="1096209"/>
            <a:ext cx="751114" cy="751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94B1F6-4E8E-4E4E-B968-5E17E5A984CA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311" y="1096209"/>
            <a:ext cx="5507990" cy="297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51916C-836A-4704-A8C6-628A0856B36D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2938" y="4351244"/>
            <a:ext cx="3340735" cy="6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C1949E-72D7-41D7-B338-CCD87A508C51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5597283" y="3344769"/>
            <a:ext cx="6184900" cy="264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C4A53-6EF8-4A7C-BC6F-0EE59E30545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-3194"/>
            <a:ext cx="838200" cy="13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4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Openly architect</a:t>
            </a:r>
          </a:p>
        </p:txBody>
      </p:sp>
      <p:pic>
        <p:nvPicPr>
          <p:cNvPr id="9" name="Graphic 8" descr="Badge 4">
            <a:extLst>
              <a:ext uri="{FF2B5EF4-FFF2-40B4-BE49-F238E27FC236}">
                <a16:creationId xmlns:a16="http://schemas.microsoft.com/office/drawing/2014/main" id="{76707707-9721-4457-98F1-E1B632A19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60" y="2706585"/>
            <a:ext cx="740062" cy="740062"/>
          </a:xfrm>
          <a:prstGeom prst="rect">
            <a:avLst/>
          </a:prstGeom>
        </p:spPr>
      </p:pic>
      <p:pic>
        <p:nvPicPr>
          <p:cNvPr id="14" name="Graphic 13" descr="Badge 1">
            <a:extLst>
              <a:ext uri="{FF2B5EF4-FFF2-40B4-BE49-F238E27FC236}">
                <a16:creationId xmlns:a16="http://schemas.microsoft.com/office/drawing/2014/main" id="{AF5569C3-C3D1-43A4-8F68-7121D414F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6" y="283383"/>
            <a:ext cx="751114" cy="751114"/>
          </a:xfrm>
          <a:prstGeom prst="rect">
            <a:avLst/>
          </a:prstGeom>
        </p:spPr>
      </p:pic>
      <p:pic>
        <p:nvPicPr>
          <p:cNvPr id="15" name="Graphic 14" descr="Badge">
            <a:extLst>
              <a:ext uri="{FF2B5EF4-FFF2-40B4-BE49-F238E27FC236}">
                <a16:creationId xmlns:a16="http://schemas.microsoft.com/office/drawing/2014/main" id="{C8E49DFE-13D8-4F8D-9622-36CC925FF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886" y="1094801"/>
            <a:ext cx="751114" cy="751114"/>
          </a:xfrm>
          <a:prstGeom prst="rect">
            <a:avLst/>
          </a:prstGeom>
        </p:spPr>
      </p:pic>
      <p:pic>
        <p:nvPicPr>
          <p:cNvPr id="16" name="Graphic 15" descr="Badge 3">
            <a:extLst>
              <a:ext uri="{FF2B5EF4-FFF2-40B4-BE49-F238E27FC236}">
                <a16:creationId xmlns:a16="http://schemas.microsoft.com/office/drawing/2014/main" id="{C700A23F-16FB-4FC9-A6E4-AB95DDBC03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360" y="1906219"/>
            <a:ext cx="740062" cy="740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8526B-48F5-4D4D-873F-53943CEB29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8745" y="-2433"/>
            <a:ext cx="863378" cy="1348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7F6354-915C-43E7-8C74-3D56F06AC1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6520" y="1321721"/>
            <a:ext cx="9520572" cy="5369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B6B5A-6120-4A51-874B-2273B487F5B8}"/>
              </a:ext>
            </a:extLst>
          </p:cNvPr>
          <p:cNvSpPr txBox="1"/>
          <p:nvPr/>
        </p:nvSpPr>
        <p:spPr>
          <a:xfrm>
            <a:off x="6777476" y="379523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OpenUK</a:t>
            </a:r>
            <a:br>
              <a:rPr lang="en-GB" sz="1600" dirty="0"/>
            </a:br>
            <a:r>
              <a:rPr lang="en-GB" sz="1600" dirty="0"/>
              <a:t>The Open Source Industry Foundation</a:t>
            </a:r>
          </a:p>
        </p:txBody>
      </p:sp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FD6DE5F6-BF18-43EC-9D94-87FF3C4A40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F50515-1852-4475-8D3E-23AB1033ED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082" y="5104059"/>
            <a:ext cx="4008950" cy="12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Refine the architecture (in cloud EA)</a:t>
            </a:r>
          </a:p>
        </p:txBody>
      </p:sp>
      <p:pic>
        <p:nvPicPr>
          <p:cNvPr id="6" name="Graphic 5" descr="Badge 1">
            <a:extLst>
              <a:ext uri="{FF2B5EF4-FFF2-40B4-BE49-F238E27FC236}">
                <a16:creationId xmlns:a16="http://schemas.microsoft.com/office/drawing/2014/main" id="{F2B0DA67-8D22-4EA5-8A26-DA08ADF7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86" y="291404"/>
            <a:ext cx="751114" cy="751114"/>
          </a:xfrm>
          <a:prstGeom prst="rect">
            <a:avLst/>
          </a:prstGeom>
        </p:spPr>
      </p:pic>
      <p:pic>
        <p:nvPicPr>
          <p:cNvPr id="7" name="Graphic 6" descr="Badge">
            <a:extLst>
              <a:ext uri="{FF2B5EF4-FFF2-40B4-BE49-F238E27FC236}">
                <a16:creationId xmlns:a16="http://schemas.microsoft.com/office/drawing/2014/main" id="{616E074D-6469-466A-B757-053940583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886" y="1102822"/>
            <a:ext cx="751114" cy="751114"/>
          </a:xfrm>
          <a:prstGeom prst="rect">
            <a:avLst/>
          </a:prstGeom>
        </p:spPr>
      </p:pic>
      <p:pic>
        <p:nvPicPr>
          <p:cNvPr id="8" name="Graphic 7" descr="Badge 3">
            <a:extLst>
              <a:ext uri="{FF2B5EF4-FFF2-40B4-BE49-F238E27FC236}">
                <a16:creationId xmlns:a16="http://schemas.microsoft.com/office/drawing/2014/main" id="{4B5AAADC-E752-4C03-8F70-FA5DBFFB6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360" y="1914240"/>
            <a:ext cx="740062" cy="740062"/>
          </a:xfrm>
          <a:prstGeom prst="rect">
            <a:avLst/>
          </a:prstGeom>
        </p:spPr>
      </p:pic>
      <p:pic>
        <p:nvPicPr>
          <p:cNvPr id="9" name="Graphic 8" descr="Badge 4">
            <a:extLst>
              <a:ext uri="{FF2B5EF4-FFF2-40B4-BE49-F238E27FC236}">
                <a16:creationId xmlns:a16="http://schemas.microsoft.com/office/drawing/2014/main" id="{76707707-9721-4457-98F1-E1B632A199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360" y="2714606"/>
            <a:ext cx="740062" cy="740062"/>
          </a:xfrm>
          <a:prstGeom prst="rect">
            <a:avLst/>
          </a:prstGeom>
        </p:spPr>
      </p:pic>
      <p:pic>
        <p:nvPicPr>
          <p:cNvPr id="10" name="Graphic 9" descr="Badge 5">
            <a:extLst>
              <a:ext uri="{FF2B5EF4-FFF2-40B4-BE49-F238E27FC236}">
                <a16:creationId xmlns:a16="http://schemas.microsoft.com/office/drawing/2014/main" id="{9F335136-666D-4765-BA65-6F40B319B4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885" y="3514972"/>
            <a:ext cx="751112" cy="751108"/>
          </a:xfrm>
          <a:prstGeom prst="rect">
            <a:avLst/>
          </a:prstGeom>
        </p:spPr>
      </p:pic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B87C3DCA-92E2-4E48-B6C4-744EC77941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9A5EC8-6D5E-405E-8134-53AF597D00F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6158" y="-1"/>
            <a:ext cx="851696" cy="1348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FA43A-43D4-4448-AA0A-C3A99B08D3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6450" y="1476665"/>
            <a:ext cx="5413672" cy="482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4AC7C9-5204-41D8-A63D-0E70B552445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899238" y="1658812"/>
            <a:ext cx="7189578" cy="3722523"/>
          </a:xfrm>
          <a:prstGeom prst="rect">
            <a:avLst/>
          </a:prstGeom>
        </p:spPr>
      </p:pic>
      <p:sp>
        <p:nvSpPr>
          <p:cNvPr id="11" name="Rectangle: Rounded Corners 10">
            <a:hlinkClick r:id="rId17" action="ppaction://hlinkfile"/>
            <a:extLst>
              <a:ext uri="{FF2B5EF4-FFF2-40B4-BE49-F238E27FC236}">
                <a16:creationId xmlns:a16="http://schemas.microsoft.com/office/drawing/2014/main" id="{30E58AA0-9FF2-4A26-8CEB-9747B9A48851}"/>
              </a:ext>
            </a:extLst>
          </p:cNvPr>
          <p:cNvSpPr/>
          <p:nvPr/>
        </p:nvSpPr>
        <p:spPr>
          <a:xfrm>
            <a:off x="7175715" y="5594888"/>
            <a:ext cx="4170443" cy="32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Case Discussions.PDF</a:t>
            </a:r>
          </a:p>
        </p:txBody>
      </p:sp>
      <p:sp>
        <p:nvSpPr>
          <p:cNvPr id="14" name="Rectangle: Rounded Corners 13">
            <a:hlinkClick r:id="rId18" action="ppaction://hlinkfile"/>
            <a:extLst>
              <a:ext uri="{FF2B5EF4-FFF2-40B4-BE49-F238E27FC236}">
                <a16:creationId xmlns:a16="http://schemas.microsoft.com/office/drawing/2014/main" id="{E7C6378D-C030-4FFF-88BD-C4D68BC3FC62}"/>
              </a:ext>
            </a:extLst>
          </p:cNvPr>
          <p:cNvSpPr/>
          <p:nvPr/>
        </p:nvSpPr>
        <p:spPr>
          <a:xfrm>
            <a:off x="7183357" y="5982289"/>
            <a:ext cx="4170443" cy="32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Requirements Discussions.PDF</a:t>
            </a:r>
          </a:p>
        </p:txBody>
      </p:sp>
    </p:spTree>
    <p:extLst>
      <p:ext uri="{BB962C8B-B14F-4D97-AF65-F5344CB8AC3E}">
        <p14:creationId xmlns:p14="http://schemas.microsoft.com/office/powerpoint/2010/main" val="7178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AD3BE-BDFA-D548-B0A1-C40CFD94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323" y="376552"/>
            <a:ext cx="4737377" cy="14260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Sparx ecosystem collaboration tools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CBC9A5-2EC2-43B3-BE31-8C21041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9505" cy="2553552"/>
          </a:xfrm>
          <a:custGeom>
            <a:avLst/>
            <a:gdLst>
              <a:gd name="connsiteX0" fmla="*/ 0 w 3219505"/>
              <a:gd name="connsiteY0" fmla="*/ 0 h 2553552"/>
              <a:gd name="connsiteX1" fmla="*/ 3168418 w 3219505"/>
              <a:gd name="connsiteY1" fmla="*/ 0 h 2553552"/>
              <a:gd name="connsiteX2" fmla="*/ 3176885 w 3219505"/>
              <a:gd name="connsiteY2" fmla="*/ 32928 h 2553552"/>
              <a:gd name="connsiteX3" fmla="*/ 3219505 w 3219505"/>
              <a:gd name="connsiteY3" fmla="*/ 455715 h 2553552"/>
              <a:gd name="connsiteX4" fmla="*/ 1121668 w 3219505"/>
              <a:gd name="connsiteY4" fmla="*/ 2553552 h 2553552"/>
              <a:gd name="connsiteX5" fmla="*/ 121715 w 3219505"/>
              <a:gd name="connsiteY5" fmla="*/ 2300354 h 2553552"/>
              <a:gd name="connsiteX6" fmla="*/ 0 w 3219505"/>
              <a:gd name="connsiteY6" fmla="*/ 2226411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9505" h="2553552">
                <a:moveTo>
                  <a:pt x="0" y="0"/>
                </a:moveTo>
                <a:lnTo>
                  <a:pt x="3168418" y="0"/>
                </a:lnTo>
                <a:lnTo>
                  <a:pt x="3176885" y="32928"/>
                </a:lnTo>
                <a:cubicBezTo>
                  <a:pt x="3204830" y="169492"/>
                  <a:pt x="3219505" y="310890"/>
                  <a:pt x="3219505" y="455715"/>
                </a:cubicBezTo>
                <a:cubicBezTo>
                  <a:pt x="3219505" y="1614318"/>
                  <a:pt x="2280271" y="2553552"/>
                  <a:pt x="1121668" y="2553552"/>
                </a:cubicBezTo>
                <a:cubicBezTo>
                  <a:pt x="759605" y="2553552"/>
                  <a:pt x="418964" y="2461830"/>
                  <a:pt x="121715" y="2300354"/>
                </a:cubicBezTo>
                <a:lnTo>
                  <a:pt x="0" y="2226411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7883" y="2102603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433" y="118885"/>
            <a:ext cx="2501404" cy="2501404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EF6BFFD-743B-47E9-AC55-ACA07581F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5236" y="2756813"/>
            <a:ext cx="2339616" cy="2339616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269" y="2905060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BBF1D-E573-428F-A47A-C63D784A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3" y="849087"/>
            <a:ext cx="1785531" cy="13097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ECFE-C475-6B43-8713-3838D486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811" y="1883500"/>
            <a:ext cx="4574350" cy="4566657"/>
          </a:xfrm>
        </p:spPr>
        <p:txBody>
          <a:bodyPr anchor="t">
            <a:normAutofit/>
          </a:bodyPr>
          <a:lstStyle/>
          <a:p>
            <a:r>
              <a:rPr lang="en-US" dirty="0"/>
              <a:t>For modellers</a:t>
            </a:r>
            <a:endParaRPr lang="en-US" sz="2000" dirty="0"/>
          </a:p>
          <a:p>
            <a:pPr marL="498475" lvl="1"/>
            <a:r>
              <a:rPr lang="en-US" sz="2000" dirty="0"/>
              <a:t>Sitting together in front of a model – pair architecting</a:t>
            </a:r>
          </a:p>
          <a:p>
            <a:pPr marL="498475" lvl="1"/>
            <a:r>
              <a:rPr lang="en-US" sz="2000" dirty="0"/>
              <a:t>Using EA discussions, reviews, and model mail</a:t>
            </a:r>
            <a:endParaRPr lang="en-US" sz="1600" dirty="0"/>
          </a:p>
          <a:p>
            <a:r>
              <a:rPr lang="en-GB" dirty="0"/>
              <a:t>For</a:t>
            </a:r>
            <a:r>
              <a:rPr lang="en-US" dirty="0"/>
              <a:t> non-</a:t>
            </a:r>
            <a:r>
              <a:rPr lang="en-US" dirty="0" err="1"/>
              <a:t>modellers</a:t>
            </a:r>
            <a:endParaRPr lang="en-US" dirty="0"/>
          </a:p>
          <a:p>
            <a:pPr marL="446088" lvl="1" indent="-182563"/>
            <a:r>
              <a:rPr lang="en-US" sz="2000" dirty="0"/>
              <a:t>Curated documents</a:t>
            </a:r>
          </a:p>
          <a:p>
            <a:pPr marL="715963" lvl="2" indent="-184150"/>
            <a:r>
              <a:rPr lang="en-US" sz="1600" dirty="0"/>
              <a:t>Generate documents from EA</a:t>
            </a:r>
          </a:p>
          <a:p>
            <a:pPr marL="715963" lvl="2" indent="-184150"/>
            <a:r>
              <a:rPr lang="en-US" sz="1600" dirty="0"/>
              <a:t>eaDocX Collaboration Edition</a:t>
            </a:r>
          </a:p>
          <a:p>
            <a:pPr marL="446088" lvl="1" indent="-182563"/>
            <a:r>
              <a:rPr lang="en-US" sz="2000" dirty="0"/>
              <a:t>Live view of models</a:t>
            </a:r>
          </a:p>
          <a:p>
            <a:pPr marL="715963" lvl="2" indent="-184150"/>
            <a:r>
              <a:rPr lang="en-US" sz="16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ProCloud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Server (and </a:t>
            </a:r>
            <a:r>
              <a:rPr lang="en-US" sz="16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WebEA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1600" dirty="0"/>
          </a:p>
          <a:p>
            <a:pPr marL="715963" lvl="2" indent="-184150"/>
            <a:r>
              <a:rPr lang="en-US" sz="1600" dirty="0"/>
              <a:t>Prolaborate</a:t>
            </a:r>
          </a:p>
          <a:p>
            <a:pPr marL="715963" lvl="2" indent="-184150"/>
            <a:r>
              <a:rPr lang="en-US" sz="1600" dirty="0"/>
              <a:t>Teams and Confluence integration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AA39E-CE9E-41A0-A88C-448F5AD53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6" y="118885"/>
            <a:ext cx="2961232" cy="436781"/>
          </a:xfrm>
          <a:prstGeom prst="rect">
            <a:avLst/>
          </a:prstGeom>
        </p:spPr>
      </p:pic>
      <p:sp>
        <p:nvSpPr>
          <p:cNvPr id="8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065" y="554476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rchitrace Ltd">
            <a:extLst>
              <a:ext uri="{FF2B5EF4-FFF2-40B4-BE49-F238E27FC236}">
                <a16:creationId xmlns:a16="http://schemas.microsoft.com/office/drawing/2014/main" id="{33E07A9A-4EC6-AD4B-8798-2FCA749558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C3A4D-F771-438A-99B4-288B7A4B6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19" y="4656155"/>
            <a:ext cx="3571249" cy="1973115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2125F8-6A03-43A3-820A-20FC7FFD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073" y="3093359"/>
            <a:ext cx="1785531" cy="12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CFFD9-F790-457E-B6D5-F523F10595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686" y="736977"/>
            <a:ext cx="3035252" cy="1231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9F9ABD-018E-4570-A558-BDB0E12F30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186" y="3093359"/>
            <a:ext cx="2002752" cy="21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AE06C1E-E3A3-40EC-A890-6D11ACAC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68" y="1513054"/>
            <a:ext cx="5111978" cy="23934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3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Approve the candidate</a:t>
            </a:r>
          </a:p>
        </p:txBody>
      </p:sp>
      <p:pic>
        <p:nvPicPr>
          <p:cNvPr id="6" name="Graphic 5" descr="Badge 1">
            <a:extLst>
              <a:ext uri="{FF2B5EF4-FFF2-40B4-BE49-F238E27FC236}">
                <a16:creationId xmlns:a16="http://schemas.microsoft.com/office/drawing/2014/main" id="{F2B0DA67-8D22-4EA5-8A26-DA08ADF75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886" y="284792"/>
            <a:ext cx="751114" cy="751114"/>
          </a:xfrm>
          <a:prstGeom prst="rect">
            <a:avLst/>
          </a:prstGeom>
        </p:spPr>
      </p:pic>
      <p:pic>
        <p:nvPicPr>
          <p:cNvPr id="7" name="Graphic 6" descr="Badge">
            <a:extLst>
              <a:ext uri="{FF2B5EF4-FFF2-40B4-BE49-F238E27FC236}">
                <a16:creationId xmlns:a16="http://schemas.microsoft.com/office/drawing/2014/main" id="{616E074D-6469-466A-B757-053940583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886" y="1096210"/>
            <a:ext cx="751114" cy="751114"/>
          </a:xfrm>
          <a:prstGeom prst="rect">
            <a:avLst/>
          </a:prstGeom>
        </p:spPr>
      </p:pic>
      <p:pic>
        <p:nvPicPr>
          <p:cNvPr id="8" name="Graphic 7" descr="Badge 3">
            <a:extLst>
              <a:ext uri="{FF2B5EF4-FFF2-40B4-BE49-F238E27FC236}">
                <a16:creationId xmlns:a16="http://schemas.microsoft.com/office/drawing/2014/main" id="{4B5AAADC-E752-4C03-8F70-FA5DBFFB6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360" y="1907628"/>
            <a:ext cx="740062" cy="740062"/>
          </a:xfrm>
          <a:prstGeom prst="rect">
            <a:avLst/>
          </a:prstGeom>
        </p:spPr>
      </p:pic>
      <p:pic>
        <p:nvPicPr>
          <p:cNvPr id="9" name="Graphic 8" descr="Badge 4">
            <a:extLst>
              <a:ext uri="{FF2B5EF4-FFF2-40B4-BE49-F238E27FC236}">
                <a16:creationId xmlns:a16="http://schemas.microsoft.com/office/drawing/2014/main" id="{76707707-9721-4457-98F1-E1B632A19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360" y="2707994"/>
            <a:ext cx="740062" cy="740062"/>
          </a:xfrm>
          <a:prstGeom prst="rect">
            <a:avLst/>
          </a:prstGeom>
        </p:spPr>
      </p:pic>
      <p:pic>
        <p:nvPicPr>
          <p:cNvPr id="10" name="Graphic 9" descr="Badge 5">
            <a:extLst>
              <a:ext uri="{FF2B5EF4-FFF2-40B4-BE49-F238E27FC236}">
                <a16:creationId xmlns:a16="http://schemas.microsoft.com/office/drawing/2014/main" id="{9F335136-666D-4765-BA65-6F40B319B4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885" y="3508360"/>
            <a:ext cx="751112" cy="751108"/>
          </a:xfrm>
          <a:prstGeom prst="rect">
            <a:avLst/>
          </a:prstGeom>
        </p:spPr>
      </p:pic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B87C3DCA-92E2-4E48-B6C4-744EC77941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9A958B1E-F95C-4B61-877F-50A58F1D006C}"/>
              </a:ext>
            </a:extLst>
          </p:cNvPr>
          <p:cNvSpPr/>
          <p:nvPr/>
        </p:nvSpPr>
        <p:spPr>
          <a:xfrm>
            <a:off x="261257" y="3358164"/>
            <a:ext cx="206828" cy="240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F26CB-79F2-48A6-B913-7A93435861E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2103" y="-1"/>
            <a:ext cx="851696" cy="1348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1DEE4B-B7F3-4362-92E9-74FE03082D9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351" y="-2433"/>
            <a:ext cx="863378" cy="1348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3B3C14-E48A-4B38-9898-30BA264AF30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-1141"/>
            <a:ext cx="838200" cy="13498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598CD7-3A26-4840-8D1C-46F41B8D9E14}"/>
              </a:ext>
            </a:extLst>
          </p:cNvPr>
          <p:cNvSpPr/>
          <p:nvPr/>
        </p:nvSpPr>
        <p:spPr>
          <a:xfrm rot="1025611" flipH="1">
            <a:off x="468856" y="2871785"/>
            <a:ext cx="37785" cy="1455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488B0-0CBC-4345-9404-16C899F6DD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1746" y="1153852"/>
            <a:ext cx="3268417" cy="2581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134598-0630-4E22-9B79-CF110F9627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1746" y="4240569"/>
            <a:ext cx="6191250" cy="1362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8C43AE-BEC5-4DB8-A837-6BC7A65C712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002" y="4240569"/>
            <a:ext cx="2193890" cy="2208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E8A533-28C4-4067-96BE-EABCCE7252F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734" y="4096446"/>
            <a:ext cx="958617" cy="1325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1BF067-26DF-4CE8-882D-F5119A027E2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673" y="3873128"/>
            <a:ext cx="2466111" cy="20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4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Roundtrip candidate architecture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A7019D-F40D-4D9F-9F5E-E2EBB97C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59"/>
            <a:ext cx="5007429" cy="4351338"/>
          </a:xfrm>
        </p:spPr>
        <p:txBody>
          <a:bodyPr/>
          <a:lstStyle/>
          <a:p>
            <a:r>
              <a:rPr lang="en-GB" dirty="0"/>
              <a:t>Publish to RAS</a:t>
            </a:r>
          </a:p>
          <a:p>
            <a:pPr lvl="1"/>
            <a:r>
              <a:rPr lang="en-GB" dirty="0"/>
              <a:t>Examine differences, ensuring no nasty surprises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Update the existing storage </a:t>
            </a:r>
          </a:p>
        </p:txBody>
      </p:sp>
      <p:pic>
        <p:nvPicPr>
          <p:cNvPr id="10" name="Graphic 9" descr="Badge 5">
            <a:extLst>
              <a:ext uri="{FF2B5EF4-FFF2-40B4-BE49-F238E27FC236}">
                <a16:creationId xmlns:a16="http://schemas.microsoft.com/office/drawing/2014/main" id="{9F335136-666D-4765-BA65-6F40B319B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85" y="3506951"/>
            <a:ext cx="751112" cy="751108"/>
          </a:xfrm>
          <a:prstGeom prst="rect">
            <a:avLst/>
          </a:prstGeom>
        </p:spPr>
      </p:pic>
      <p:pic>
        <p:nvPicPr>
          <p:cNvPr id="11" name="Graphic 10" descr="Badge 6">
            <a:extLst>
              <a:ext uri="{FF2B5EF4-FFF2-40B4-BE49-F238E27FC236}">
                <a16:creationId xmlns:a16="http://schemas.microsoft.com/office/drawing/2014/main" id="{5E1ED157-C05E-4677-A0DF-3442770C0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" y="4318363"/>
            <a:ext cx="729010" cy="729006"/>
          </a:xfrm>
          <a:prstGeom prst="rect">
            <a:avLst/>
          </a:prstGeom>
        </p:spPr>
      </p:pic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33B56575-92F9-408A-BD64-8B92914521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14" name="Graphic 13" descr="Badge 1">
            <a:extLst>
              <a:ext uri="{FF2B5EF4-FFF2-40B4-BE49-F238E27FC236}">
                <a16:creationId xmlns:a16="http://schemas.microsoft.com/office/drawing/2014/main" id="{494B342E-4B15-4968-B459-88E20B872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0886" y="283383"/>
            <a:ext cx="751114" cy="751114"/>
          </a:xfrm>
          <a:prstGeom prst="rect">
            <a:avLst/>
          </a:prstGeom>
        </p:spPr>
      </p:pic>
      <p:pic>
        <p:nvPicPr>
          <p:cNvPr id="15" name="Graphic 14" descr="Badge">
            <a:extLst>
              <a:ext uri="{FF2B5EF4-FFF2-40B4-BE49-F238E27FC236}">
                <a16:creationId xmlns:a16="http://schemas.microsoft.com/office/drawing/2014/main" id="{611D02A9-D863-46BB-928E-DB20A519E3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886" y="1094801"/>
            <a:ext cx="751114" cy="751114"/>
          </a:xfrm>
          <a:prstGeom prst="rect">
            <a:avLst/>
          </a:prstGeom>
        </p:spPr>
      </p:pic>
      <p:pic>
        <p:nvPicPr>
          <p:cNvPr id="16" name="Graphic 15" descr="Badge 3">
            <a:extLst>
              <a:ext uri="{FF2B5EF4-FFF2-40B4-BE49-F238E27FC236}">
                <a16:creationId xmlns:a16="http://schemas.microsoft.com/office/drawing/2014/main" id="{55AB3D37-23D1-4400-A033-D52C8F96EC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360" y="1906219"/>
            <a:ext cx="740062" cy="740062"/>
          </a:xfrm>
          <a:prstGeom prst="rect">
            <a:avLst/>
          </a:prstGeom>
        </p:spPr>
      </p:pic>
      <p:pic>
        <p:nvPicPr>
          <p:cNvPr id="17" name="Graphic 16" descr="Badge 4">
            <a:extLst>
              <a:ext uri="{FF2B5EF4-FFF2-40B4-BE49-F238E27FC236}">
                <a16:creationId xmlns:a16="http://schemas.microsoft.com/office/drawing/2014/main" id="{7AED0364-FF17-4085-AD6A-C5013B4F4D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360" y="2706585"/>
            <a:ext cx="740062" cy="740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0DB272-157D-496F-A453-2F75169D46A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-1141"/>
            <a:ext cx="838200" cy="1349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235D7-F2BF-4ABA-853D-3D1B8C46AB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68916" y="2972867"/>
            <a:ext cx="3552825" cy="181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F1239-3F4E-4282-8459-451E8545F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0" y="1470358"/>
            <a:ext cx="4766752" cy="45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FF07C-A6BA-42DA-9258-05522311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03" y="2638719"/>
            <a:ext cx="3236420" cy="4219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B9F74-5147-41C0-BD07-7966929D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985294"/>
            <a:ext cx="2601686" cy="1294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D4860E-955C-459F-92BA-B12E278BF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384" y="1067436"/>
            <a:ext cx="4789567" cy="55093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F91A5B-9269-46CA-B9AE-D729A30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4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Harvesting, and analysing gaps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A7019D-F40D-4D9F-9F5E-E2EBB97C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59"/>
            <a:ext cx="10515600" cy="4351338"/>
          </a:xfrm>
        </p:spPr>
        <p:txBody>
          <a:bodyPr/>
          <a:lstStyle/>
          <a:p>
            <a:r>
              <a:rPr lang="en-GB" dirty="0"/>
              <a:t>Bringing in the RAS storage</a:t>
            </a:r>
          </a:p>
          <a:p>
            <a:r>
              <a:rPr lang="en-GB" dirty="0"/>
              <a:t>Firing up the gap analysis</a:t>
            </a:r>
          </a:p>
        </p:txBody>
      </p:sp>
      <p:pic>
        <p:nvPicPr>
          <p:cNvPr id="11" name="Graphic 10" descr="Badge 6">
            <a:extLst>
              <a:ext uri="{FF2B5EF4-FFF2-40B4-BE49-F238E27FC236}">
                <a16:creationId xmlns:a16="http://schemas.microsoft.com/office/drawing/2014/main" id="{5E1ED157-C05E-4677-A0DF-3442770C0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" y="4318363"/>
            <a:ext cx="729010" cy="729006"/>
          </a:xfrm>
          <a:prstGeom prst="rect">
            <a:avLst/>
          </a:prstGeom>
        </p:spPr>
      </p:pic>
      <p:pic>
        <p:nvPicPr>
          <p:cNvPr id="12" name="Graphic 11" descr="Badge 7">
            <a:extLst>
              <a:ext uri="{FF2B5EF4-FFF2-40B4-BE49-F238E27FC236}">
                <a16:creationId xmlns:a16="http://schemas.microsoft.com/office/drawing/2014/main" id="{DBEC1B6D-CA76-4010-820E-3A065449B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" y="5107675"/>
            <a:ext cx="729010" cy="729010"/>
          </a:xfrm>
          <a:prstGeom prst="rect">
            <a:avLst/>
          </a:prstGeom>
        </p:spPr>
      </p:pic>
      <p:pic>
        <p:nvPicPr>
          <p:cNvPr id="13" name="Picture 12" descr="Architrace Ltd">
            <a:extLst>
              <a:ext uri="{FF2B5EF4-FFF2-40B4-BE49-F238E27FC236}">
                <a16:creationId xmlns:a16="http://schemas.microsoft.com/office/drawing/2014/main" id="{AC2EE1D8-6400-4A51-BB3C-4AF1833F6B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pic>
        <p:nvPicPr>
          <p:cNvPr id="14" name="Graphic 13" descr="Badge 5">
            <a:extLst>
              <a:ext uri="{FF2B5EF4-FFF2-40B4-BE49-F238E27FC236}">
                <a16:creationId xmlns:a16="http://schemas.microsoft.com/office/drawing/2014/main" id="{D2A2F314-C782-4159-8429-29E8032D19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885" y="3506951"/>
            <a:ext cx="751112" cy="751108"/>
          </a:xfrm>
          <a:prstGeom prst="rect">
            <a:avLst/>
          </a:prstGeom>
        </p:spPr>
      </p:pic>
      <p:pic>
        <p:nvPicPr>
          <p:cNvPr id="15" name="Graphic 14" descr="Badge 1">
            <a:extLst>
              <a:ext uri="{FF2B5EF4-FFF2-40B4-BE49-F238E27FC236}">
                <a16:creationId xmlns:a16="http://schemas.microsoft.com/office/drawing/2014/main" id="{93A186B7-6C28-4929-A7FB-629A47E5F3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886" y="283383"/>
            <a:ext cx="751114" cy="751114"/>
          </a:xfrm>
          <a:prstGeom prst="rect">
            <a:avLst/>
          </a:prstGeom>
        </p:spPr>
      </p:pic>
      <p:pic>
        <p:nvPicPr>
          <p:cNvPr id="16" name="Graphic 15" descr="Badge">
            <a:extLst>
              <a:ext uri="{FF2B5EF4-FFF2-40B4-BE49-F238E27FC236}">
                <a16:creationId xmlns:a16="http://schemas.microsoft.com/office/drawing/2014/main" id="{4F24444A-CA47-49D1-8AE2-59C4284531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886" y="1094801"/>
            <a:ext cx="751114" cy="751114"/>
          </a:xfrm>
          <a:prstGeom prst="rect">
            <a:avLst/>
          </a:prstGeom>
        </p:spPr>
      </p:pic>
      <p:pic>
        <p:nvPicPr>
          <p:cNvPr id="17" name="Graphic 16" descr="Badge 3">
            <a:extLst>
              <a:ext uri="{FF2B5EF4-FFF2-40B4-BE49-F238E27FC236}">
                <a16:creationId xmlns:a16="http://schemas.microsoft.com/office/drawing/2014/main" id="{D74E0122-DF9D-4D2E-91FA-8FC813201C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5360" y="1906219"/>
            <a:ext cx="740062" cy="740062"/>
          </a:xfrm>
          <a:prstGeom prst="rect">
            <a:avLst/>
          </a:prstGeom>
        </p:spPr>
      </p:pic>
      <p:pic>
        <p:nvPicPr>
          <p:cNvPr id="18" name="Graphic 17" descr="Badge 4">
            <a:extLst>
              <a:ext uri="{FF2B5EF4-FFF2-40B4-BE49-F238E27FC236}">
                <a16:creationId xmlns:a16="http://schemas.microsoft.com/office/drawing/2014/main" id="{D229131D-9477-4FD5-9C72-13F0029BF5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5360" y="2706585"/>
            <a:ext cx="740062" cy="740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78D3D-ACF1-4E3C-BFAB-727014F8C03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-1141"/>
            <a:ext cx="838200" cy="1349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54746F-9ECE-4EE3-B388-CB69EDFF7EAF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2103" y="-1"/>
            <a:ext cx="851696" cy="13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71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A9A7-23C9-E24F-B371-B7627B03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 our Coproduction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84F3-F5ED-ED44-92BB-3A436BF8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41" y="5623592"/>
            <a:ext cx="4103007" cy="5358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How did we do?</a:t>
            </a:r>
          </a:p>
        </p:txBody>
      </p:sp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57CA47E5-B8F6-DB4D-8B3E-8EE65D636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39E4B2-9EB3-4068-980B-48BAE33E0115}"/>
              </a:ext>
            </a:extLst>
          </p:cNvPr>
          <p:cNvSpPr/>
          <p:nvPr/>
        </p:nvSpPr>
        <p:spPr>
          <a:xfrm>
            <a:off x="940941" y="1097587"/>
            <a:ext cx="10189175" cy="4375759"/>
          </a:xfrm>
          <a:prstGeom prst="rect">
            <a:avLst/>
          </a:prstGeom>
          <a:noFill/>
        </p:spPr>
        <p:txBody>
          <a:bodyPr wrap="square" lIns="108000" tIns="216000" rIns="108000" bIns="216000">
            <a:spAutoFit/>
          </a:bodyPr>
          <a:lstStyle/>
          <a:p>
            <a:pPr marL="0" lvl="1"/>
            <a:r>
              <a:rPr lang="en-US" sz="3200" dirty="0"/>
              <a:t>We aimed to show a way to </a:t>
            </a:r>
            <a:r>
              <a:rPr lang="en-US" sz="3200" b="1" i="1" dirty="0">
                <a:solidFill>
                  <a:srgbClr val="FF0000"/>
                </a:solidFill>
              </a:rPr>
              <a:t>thrive</a:t>
            </a:r>
            <a:r>
              <a:rPr lang="en-US" sz="3200" dirty="0"/>
              <a:t> through this period of enruption, and beyond :</a:t>
            </a:r>
          </a:p>
          <a:p>
            <a:pPr lvl="1"/>
            <a:endParaRPr lang="en-US" sz="2800" dirty="0"/>
          </a:p>
          <a:p>
            <a:pPr marL="534988" lvl="2" indent="-5349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A method for engaging across your supply chain using the very best tooling </a:t>
            </a:r>
          </a:p>
          <a:p>
            <a:pPr marL="534988" lvl="2" indent="-5349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Balancing the needs of fluid modelling with the need to maintain a well-governed architecture repository</a:t>
            </a:r>
          </a:p>
          <a:p>
            <a:pPr marL="534988" lvl="2" indent="-5349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Address latent cultural reservations over using cloud for architecture blueprint work: bring </a:t>
            </a:r>
            <a:r>
              <a:rPr lang="en-GB" sz="2400" dirty="0"/>
              <a:t>benefits but mitigate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28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8644-5210-054F-9069-BE9ACB06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Anything you would like to ask …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4D6D-79C4-DA41-B193-2DCC5352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Does this approach address your reservations about Cloud?</a:t>
            </a:r>
          </a:p>
          <a:p>
            <a:r>
              <a:rPr lang="en-US" dirty="0"/>
              <a:t>Why should I consider doing coproduction?</a:t>
            </a:r>
          </a:p>
          <a:p>
            <a:r>
              <a:rPr lang="en-US" dirty="0"/>
              <a:t>What do I need to do coproduction?</a:t>
            </a:r>
          </a:p>
          <a:p>
            <a:r>
              <a:rPr lang="en-US" dirty="0"/>
              <a:t>Does it support versioning or rollback etc.?</a:t>
            </a:r>
          </a:p>
          <a:p>
            <a:r>
              <a:rPr lang="en-US" dirty="0"/>
              <a:t>Tell me more about modelling with instances and using building blocks?</a:t>
            </a:r>
          </a:p>
          <a:p>
            <a:r>
              <a:rPr lang="en-US" dirty="0"/>
              <a:t>Security?</a:t>
            </a:r>
          </a:p>
        </p:txBody>
      </p:sp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3D3A23B6-0D41-5F46-AA2D-FE929C814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D5E0C-77B1-AC47-92AD-1F84B3A8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63" y="511483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3000" dirty="0"/>
              <a:t>Comprehensive Turnkey Architecture Repository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C675F-71F8-4FF8-932C-BE4E4FE9954A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280084" y="954925"/>
            <a:ext cx="5219742" cy="39684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8757F-E7FA-594A-BCEB-AA9990EC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255" y="2655754"/>
            <a:ext cx="5098010" cy="3710427"/>
          </a:xfrm>
        </p:spPr>
        <p:txBody>
          <a:bodyPr anchor="t">
            <a:normAutofit/>
          </a:bodyPr>
          <a:lstStyle/>
          <a:p>
            <a:r>
              <a:rPr lang="en-US" sz="1800" dirty="0"/>
              <a:t>TOGAF® Structured</a:t>
            </a:r>
          </a:p>
          <a:p>
            <a:r>
              <a:rPr lang="en-US" sz="1800" dirty="0"/>
              <a:t>Toolboxes</a:t>
            </a:r>
          </a:p>
          <a:p>
            <a:r>
              <a:rPr lang="en-US" sz="1800" dirty="0"/>
              <a:t>Modelling temporal architectures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r>
              <a:rPr lang="en-US" sz="1800" dirty="0"/>
              <a:t>Gap Analysis Tool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r>
              <a:rPr lang="en-US" sz="1800" dirty="0"/>
              <a:t>Architecture metamodel knowledge-base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AA9F4922-9026-7244-9140-613E87472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0B88D7-8D65-E244-9839-204099E8D10C}"/>
              </a:ext>
            </a:extLst>
          </p:cNvPr>
          <p:cNvSpPr txBox="1"/>
          <p:nvPr/>
        </p:nvSpPr>
        <p:spPr>
          <a:xfrm>
            <a:off x="10289640" y="6346517"/>
            <a:ext cx="30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41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77ED8-1927-1547-BBB5-E9836CF8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7" y="381935"/>
            <a:ext cx="5174074" cy="5974414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Contact Us</a:t>
            </a:r>
            <a:br>
              <a:rPr lang="en-US" sz="7200" dirty="0">
                <a:solidFill>
                  <a:schemeClr val="bg1"/>
                </a:solidFill>
              </a:rPr>
            </a:br>
            <a:br>
              <a:rPr lang="en-US" sz="7200" dirty="0">
                <a:solidFill>
                  <a:schemeClr val="bg1"/>
                </a:solidFill>
              </a:rPr>
            </a:b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ACB15-3F44-9D44-9439-F8CE8735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r>
              <a:rPr lang="en-US" sz="1800" dirty="0">
                <a:hlinkClick r:id="rId3"/>
              </a:rPr>
              <a:t>https://architrace.co.uk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4"/>
              </a:rPr>
              <a:t>info@architrace.co.uk</a:t>
            </a:r>
            <a:r>
              <a:rPr lang="en-US" sz="1800" dirty="0"/>
              <a:t> </a:t>
            </a:r>
          </a:p>
          <a:p>
            <a:r>
              <a:rPr lang="en-US" sz="1800" dirty="0"/>
              <a:t>Expressions of interest</a:t>
            </a:r>
          </a:p>
          <a:p>
            <a:pPr marL="444500" lvl="1"/>
            <a:r>
              <a:rPr lang="en-US" sz="1800" dirty="0"/>
              <a:t>Applying the Coproduction approach</a:t>
            </a:r>
          </a:p>
          <a:p>
            <a:pPr marL="444500" lvl="1"/>
            <a:r>
              <a:rPr lang="en-US" sz="1800" dirty="0"/>
              <a:t>Turnkey repository</a:t>
            </a:r>
          </a:p>
          <a:p>
            <a:pPr marL="444500" lvl="1"/>
            <a:r>
              <a:rPr lang="en-US" sz="1800" dirty="0"/>
              <a:t>Architecture modelling consultancy</a:t>
            </a:r>
          </a:p>
        </p:txBody>
      </p:sp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627825B-5A40-B041-BA2D-0EF58D2C7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600" y="187328"/>
            <a:ext cx="1363917" cy="1363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FF7A1-C39B-514A-90B3-171574E97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80" y="89354"/>
            <a:ext cx="4872690" cy="67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53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" name="Straight Connector 6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9" name="Straight Connector 10">
            <a:extLst>
              <a:ext uri="{FF2B5EF4-FFF2-40B4-BE49-F238E27FC236}">
                <a16:creationId xmlns:a16="http://schemas.microsoft.com/office/drawing/2014/main" id="{7C9ADA25-078F-42AB-B92D-4535AA44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676400" y="-87137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ADAE228-A90B-43E7-897F-B4D0E0DDC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9" t="5324" r="2757" b="1168"/>
          <a:stretch/>
        </p:blipFill>
        <p:spPr>
          <a:xfrm>
            <a:off x="1194064" y="222626"/>
            <a:ext cx="9803871" cy="64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D3BE-BDFA-D548-B0A1-C40CFD94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1" y="-2429"/>
            <a:ext cx="10698723" cy="1325563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Collaboration approaches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109DC8-9225-9F4F-A9D1-A679143E0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43076"/>
              </p:ext>
            </p:extLst>
          </p:nvPr>
        </p:nvGraphicFramePr>
        <p:xfrm>
          <a:off x="977462" y="1324022"/>
          <a:ext cx="10698723" cy="22743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76430">
                  <a:extLst>
                    <a:ext uri="{9D8B030D-6E8A-4147-A177-3AD203B41FA5}">
                      <a16:colId xmlns:a16="http://schemas.microsoft.com/office/drawing/2014/main" val="3774101732"/>
                    </a:ext>
                  </a:extLst>
                </a:gridCol>
                <a:gridCol w="2800134">
                  <a:extLst>
                    <a:ext uri="{9D8B030D-6E8A-4147-A177-3AD203B41FA5}">
                      <a16:colId xmlns:a16="http://schemas.microsoft.com/office/drawing/2014/main" val="3384890591"/>
                    </a:ext>
                  </a:extLst>
                </a:gridCol>
                <a:gridCol w="3148061">
                  <a:extLst>
                    <a:ext uri="{9D8B030D-6E8A-4147-A177-3AD203B41FA5}">
                      <a16:colId xmlns:a16="http://schemas.microsoft.com/office/drawing/2014/main" val="3059238867"/>
                    </a:ext>
                  </a:extLst>
                </a:gridCol>
                <a:gridCol w="2974098">
                  <a:extLst>
                    <a:ext uri="{9D8B030D-6E8A-4147-A177-3AD203B41FA5}">
                      <a16:colId xmlns:a16="http://schemas.microsoft.com/office/drawing/2014/main" val="1579570463"/>
                    </a:ext>
                  </a:extLst>
                </a:gridCol>
              </a:tblGrid>
              <a:tr h="79189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Informal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Formally Document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Model Driven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11576906"/>
                  </a:ext>
                </a:extLst>
              </a:tr>
              <a:tr h="148242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EXAMPLES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Face-to-face, phone &amp; video conferencing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e.g. meeting, Skype, Zoom and Teams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Office suites like Microsoft Word, Teams, SharePoint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Modelling in Enterprise Architect, TOGAF®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5218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BB5C43-2B5B-41A9-8BF7-36E2CE730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20029"/>
              </p:ext>
            </p:extLst>
          </p:nvPr>
        </p:nvGraphicFramePr>
        <p:xfrm>
          <a:off x="977460" y="3594770"/>
          <a:ext cx="10698723" cy="12524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76430">
                  <a:extLst>
                    <a:ext uri="{9D8B030D-6E8A-4147-A177-3AD203B41FA5}">
                      <a16:colId xmlns:a16="http://schemas.microsoft.com/office/drawing/2014/main" val="2269301298"/>
                    </a:ext>
                  </a:extLst>
                </a:gridCol>
                <a:gridCol w="2800134">
                  <a:extLst>
                    <a:ext uri="{9D8B030D-6E8A-4147-A177-3AD203B41FA5}">
                      <a16:colId xmlns:a16="http://schemas.microsoft.com/office/drawing/2014/main" val="1341280224"/>
                    </a:ext>
                  </a:extLst>
                </a:gridCol>
                <a:gridCol w="3148061">
                  <a:extLst>
                    <a:ext uri="{9D8B030D-6E8A-4147-A177-3AD203B41FA5}">
                      <a16:colId xmlns:a16="http://schemas.microsoft.com/office/drawing/2014/main" val="2218642258"/>
                    </a:ext>
                  </a:extLst>
                </a:gridCol>
                <a:gridCol w="2974098">
                  <a:extLst>
                    <a:ext uri="{9D8B030D-6E8A-4147-A177-3AD203B41FA5}">
                      <a16:colId xmlns:a16="http://schemas.microsoft.com/office/drawing/2014/main" val="1091413701"/>
                    </a:ext>
                  </a:extLst>
                </a:gridCol>
              </a:tblGrid>
              <a:tr h="1252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WHEN YOU WANT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 understand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whom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you’re dealing with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 record a mutual understanding of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you’re dealing with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Fully assured mutual understanding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790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C1AD28-FE8B-4309-85C5-A38424769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82005"/>
              </p:ext>
            </p:extLst>
          </p:nvPr>
        </p:nvGraphicFramePr>
        <p:xfrm>
          <a:off x="977462" y="4849964"/>
          <a:ext cx="10698723" cy="13324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76430">
                  <a:extLst>
                    <a:ext uri="{9D8B030D-6E8A-4147-A177-3AD203B41FA5}">
                      <a16:colId xmlns:a16="http://schemas.microsoft.com/office/drawing/2014/main" val="3248141999"/>
                    </a:ext>
                  </a:extLst>
                </a:gridCol>
                <a:gridCol w="2800134">
                  <a:extLst>
                    <a:ext uri="{9D8B030D-6E8A-4147-A177-3AD203B41FA5}">
                      <a16:colId xmlns:a16="http://schemas.microsoft.com/office/drawing/2014/main" val="546050696"/>
                    </a:ext>
                  </a:extLst>
                </a:gridCol>
                <a:gridCol w="3148061">
                  <a:extLst>
                    <a:ext uri="{9D8B030D-6E8A-4147-A177-3AD203B41FA5}">
                      <a16:colId xmlns:a16="http://schemas.microsoft.com/office/drawing/2014/main" val="652448074"/>
                    </a:ext>
                  </a:extLst>
                </a:gridCol>
                <a:gridCol w="2974098">
                  <a:extLst>
                    <a:ext uri="{9D8B030D-6E8A-4147-A177-3AD203B41FA5}">
                      <a16:colId xmlns:a16="http://schemas.microsoft.com/office/drawing/2014/main" val="3163721669"/>
                    </a:ext>
                  </a:extLst>
                </a:gridCol>
              </a:tblGrid>
              <a:tr h="133242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FLAVOUR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 irreplaceable human touch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Familiar, improving, but still turgid and messy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Getting to grips with managing complex change programmes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92625"/>
                  </a:ext>
                </a:extLst>
              </a:tr>
            </a:tbl>
          </a:graphicData>
        </a:graphic>
      </p:graphicFrame>
      <p:pic>
        <p:nvPicPr>
          <p:cNvPr id="12" name="Picture 11" descr="Architrace Ltd">
            <a:extLst>
              <a:ext uri="{FF2B5EF4-FFF2-40B4-BE49-F238E27FC236}">
                <a16:creationId xmlns:a16="http://schemas.microsoft.com/office/drawing/2014/main" id="{252B2EEF-DD4C-9F48-9B58-8639EF92A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8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67C4-5D5E-A946-809A-0C1A3D60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29" y="327000"/>
            <a:ext cx="11349306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 Coproduction: what magic is this?</a:t>
            </a:r>
          </a:p>
        </p:txBody>
      </p:sp>
      <p:pic>
        <p:nvPicPr>
          <p:cNvPr id="4" name="Picture 3" descr="Fellowship">
            <a:extLst>
              <a:ext uri="{FF2B5EF4-FFF2-40B4-BE49-F238E27FC236}">
                <a16:creationId xmlns:a16="http://schemas.microsoft.com/office/drawing/2014/main" id="{C3584FA9-FB2A-D547-8D38-08E65CB8C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2147" y="2377157"/>
            <a:ext cx="4790635" cy="3180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75DA3-DED6-2749-9284-1D6D6BFAB238}"/>
              </a:ext>
            </a:extLst>
          </p:cNvPr>
          <p:cNvSpPr txBox="1"/>
          <p:nvPr/>
        </p:nvSpPr>
        <p:spPr>
          <a:xfrm>
            <a:off x="1182146" y="1977047"/>
            <a:ext cx="479063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Allow the fellowship into your mines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1852E-39C4-F445-AF1B-AB2FA68586A7}"/>
              </a:ext>
            </a:extLst>
          </p:cNvPr>
          <p:cNvSpPr txBox="1"/>
          <p:nvPr/>
        </p:nvSpPr>
        <p:spPr>
          <a:xfrm>
            <a:off x="6349182" y="5557102"/>
            <a:ext cx="529113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But protect my precious artefacts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23AACEE6-D5AA-4F66-BF25-912596AC35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881" t="9886" r="7089" b="11752"/>
          <a:stretch/>
        </p:blipFill>
        <p:spPr>
          <a:xfrm>
            <a:off x="6349182" y="2376435"/>
            <a:ext cx="5302850" cy="3181389"/>
          </a:xfrm>
          <a:prstGeom prst="rect">
            <a:avLst/>
          </a:prstGeom>
        </p:spPr>
      </p:pic>
      <p:pic>
        <p:nvPicPr>
          <p:cNvPr id="10" name="Picture 9" descr="Architrace Ltd">
            <a:extLst>
              <a:ext uri="{FF2B5EF4-FFF2-40B4-BE49-F238E27FC236}">
                <a16:creationId xmlns:a16="http://schemas.microsoft.com/office/drawing/2014/main" id="{52758D9C-1A6A-4F33-8F8A-2F7C5A3EC2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4D2A-AEEB-1D49-973B-7908D6D80F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7968" y="236099"/>
            <a:ext cx="4411663" cy="1725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000" b="1" i="0" kern="1200" cap="all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Cultural enruption</a:t>
            </a:r>
            <a:endParaRPr lang="en-US" sz="5000" b="1" i="0" kern="1200" cap="all" baseline="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914CD76-FC05-474F-892F-8667DE23CB75}"/>
              </a:ext>
            </a:extLst>
          </p:cNvPr>
          <p:cNvGrpSpPr/>
          <p:nvPr/>
        </p:nvGrpSpPr>
        <p:grpSpPr>
          <a:xfrm>
            <a:off x="1711536" y="2075418"/>
            <a:ext cx="2880368" cy="2880000"/>
            <a:chOff x="1143304" y="2586039"/>
            <a:chExt cx="2880368" cy="2880000"/>
          </a:xfrm>
        </p:grpSpPr>
        <p:sp>
          <p:nvSpPr>
            <p:cNvPr id="79" name="Right Arrow 78">
              <a:extLst>
                <a:ext uri="{FF2B5EF4-FFF2-40B4-BE49-F238E27FC236}">
                  <a16:creationId xmlns:a16="http://schemas.microsoft.com/office/drawing/2014/main" id="{E1D6ECAE-1488-7E46-B7F7-3B1F66C3B815}"/>
                </a:ext>
              </a:extLst>
            </p:cNvPr>
            <p:cNvSpPr/>
            <p:nvPr/>
          </p:nvSpPr>
          <p:spPr>
            <a:xfrm>
              <a:off x="1143304" y="3963235"/>
              <a:ext cx="341644" cy="2009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ight Arrow 79">
              <a:extLst>
                <a:ext uri="{FF2B5EF4-FFF2-40B4-BE49-F238E27FC236}">
                  <a16:creationId xmlns:a16="http://schemas.microsoft.com/office/drawing/2014/main" id="{9B26DD83-39C2-7541-BDDE-195ED5102551}"/>
                </a:ext>
              </a:extLst>
            </p:cNvPr>
            <p:cNvSpPr/>
            <p:nvPr/>
          </p:nvSpPr>
          <p:spPr>
            <a:xfrm>
              <a:off x="1317282" y="4554283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ight Arrow 80">
              <a:extLst>
                <a:ext uri="{FF2B5EF4-FFF2-40B4-BE49-F238E27FC236}">
                  <a16:creationId xmlns:a16="http://schemas.microsoft.com/office/drawing/2014/main" id="{7999440A-FB01-7C40-A581-DA5234D7B190}"/>
                </a:ext>
              </a:extLst>
            </p:cNvPr>
            <p:cNvSpPr/>
            <p:nvPr/>
          </p:nvSpPr>
          <p:spPr>
            <a:xfrm>
              <a:off x="1770275" y="5017739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FAB0655B-76E4-6540-A56A-202446490546}"/>
                </a:ext>
              </a:extLst>
            </p:cNvPr>
            <p:cNvSpPr/>
            <p:nvPr/>
          </p:nvSpPr>
          <p:spPr>
            <a:xfrm>
              <a:off x="2412850" y="5187894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C2F8352D-93D7-A248-9CA0-9CFD26F51E8D}"/>
                </a:ext>
              </a:extLst>
            </p:cNvPr>
            <p:cNvSpPr/>
            <p:nvPr/>
          </p:nvSpPr>
          <p:spPr>
            <a:xfrm>
              <a:off x="3016906" y="5034751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7966C16D-630A-854D-993D-F5F3AE5185F4}"/>
                </a:ext>
              </a:extLst>
            </p:cNvPr>
            <p:cNvSpPr/>
            <p:nvPr/>
          </p:nvSpPr>
          <p:spPr>
            <a:xfrm>
              <a:off x="3511227" y="4572837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9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7D09D69C-468D-004D-A15B-A93F92A863C7}"/>
                </a:ext>
              </a:extLst>
            </p:cNvPr>
            <p:cNvSpPr/>
            <p:nvPr/>
          </p:nvSpPr>
          <p:spPr>
            <a:xfrm>
              <a:off x="3679172" y="3969307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4DD53A8F-D847-8847-8A6D-7DC18BBEE888}"/>
                </a:ext>
              </a:extLst>
            </p:cNvPr>
            <p:cNvSpPr/>
            <p:nvPr/>
          </p:nvSpPr>
          <p:spPr>
            <a:xfrm>
              <a:off x="3033225" y="2831120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14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2C8C9667-2B64-164C-958C-6B9FE69B3001}"/>
                </a:ext>
              </a:extLst>
            </p:cNvPr>
            <p:cNvSpPr/>
            <p:nvPr/>
          </p:nvSpPr>
          <p:spPr>
            <a:xfrm>
              <a:off x="2412850" y="2662811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ight Arrow 87">
              <a:extLst>
                <a:ext uri="{FF2B5EF4-FFF2-40B4-BE49-F238E27FC236}">
                  <a16:creationId xmlns:a16="http://schemas.microsoft.com/office/drawing/2014/main" id="{054ACA2D-A09D-1B4A-A8BD-E13D29D7D6F3}"/>
                </a:ext>
              </a:extLst>
            </p:cNvPr>
            <p:cNvSpPr/>
            <p:nvPr/>
          </p:nvSpPr>
          <p:spPr>
            <a:xfrm>
              <a:off x="1757691" y="2842006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A2BE1B65-C0DF-FB49-8C64-199EF8A14F1B}"/>
                </a:ext>
              </a:extLst>
            </p:cNvPr>
            <p:cNvSpPr/>
            <p:nvPr/>
          </p:nvSpPr>
          <p:spPr>
            <a:xfrm>
              <a:off x="1314126" y="3285545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Dodecagon 89">
              <a:extLst>
                <a:ext uri="{FF2B5EF4-FFF2-40B4-BE49-F238E27FC236}">
                  <a16:creationId xmlns:a16="http://schemas.microsoft.com/office/drawing/2014/main" id="{FA7483F0-1D54-B247-88C4-BB9D6AD4F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3672" y="2586039"/>
              <a:ext cx="2880000" cy="2880000"/>
            </a:xfrm>
            <a:prstGeom prst="dodecagon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id="{1557F709-AAD0-5A4C-83A8-65030DA89ED8}"/>
                </a:ext>
              </a:extLst>
            </p:cNvPr>
            <p:cNvSpPr/>
            <p:nvPr/>
          </p:nvSpPr>
          <p:spPr>
            <a:xfrm>
              <a:off x="3501955" y="3292321"/>
              <a:ext cx="341644" cy="200967"/>
            </a:xfrm>
            <a:prstGeom prst="rightArrow">
              <a:avLst/>
            </a:prstGeom>
            <a:scene3d>
              <a:camera prst="orthographicFront">
                <a:rot lat="0" lon="0" rev="12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2" name="Graphic 91" descr="Users">
              <a:extLst>
                <a:ext uri="{FF2B5EF4-FFF2-40B4-BE49-F238E27FC236}">
                  <a16:creationId xmlns:a16="http://schemas.microsoft.com/office/drawing/2014/main" id="{7F3141D6-26B7-8D43-B0A5-1EA63B62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97530" y="3272162"/>
              <a:ext cx="685800" cy="685800"/>
            </a:xfrm>
            <a:prstGeom prst="rect">
              <a:avLst/>
            </a:prstGeom>
          </p:spPr>
        </p:pic>
        <p:pic>
          <p:nvPicPr>
            <p:cNvPr id="93" name="Graphic 92" descr="Users">
              <a:extLst>
                <a:ext uri="{FF2B5EF4-FFF2-40B4-BE49-F238E27FC236}">
                  <a16:creationId xmlns:a16="http://schemas.microsoft.com/office/drawing/2014/main" id="{9968D237-A9EA-2E42-96B6-0DF9635F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8800" y="3627840"/>
              <a:ext cx="685800" cy="685800"/>
            </a:xfrm>
            <a:prstGeom prst="rect">
              <a:avLst/>
            </a:prstGeom>
          </p:spPr>
        </p:pic>
        <p:pic>
          <p:nvPicPr>
            <p:cNvPr id="94" name="Graphic 93" descr="Users">
              <a:extLst>
                <a:ext uri="{FF2B5EF4-FFF2-40B4-BE49-F238E27FC236}">
                  <a16:creationId xmlns:a16="http://schemas.microsoft.com/office/drawing/2014/main" id="{8778B61D-1B4B-0043-976B-8AF4C6F15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97137" y="3130016"/>
              <a:ext cx="685800" cy="685800"/>
            </a:xfrm>
            <a:prstGeom prst="rect">
              <a:avLst/>
            </a:prstGeom>
          </p:spPr>
        </p:pic>
        <p:pic>
          <p:nvPicPr>
            <p:cNvPr id="95" name="Graphic 94" descr="Users">
              <a:extLst>
                <a:ext uri="{FF2B5EF4-FFF2-40B4-BE49-F238E27FC236}">
                  <a16:creationId xmlns:a16="http://schemas.microsoft.com/office/drawing/2014/main" id="{B9CBAFF7-5DB8-4B41-8F20-6EC4C83B9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01670" y="4104242"/>
              <a:ext cx="685800" cy="685800"/>
            </a:xfrm>
            <a:prstGeom prst="rect">
              <a:avLst/>
            </a:prstGeom>
          </p:spPr>
        </p:pic>
        <p:pic>
          <p:nvPicPr>
            <p:cNvPr id="96" name="Graphic 95" descr="Users">
              <a:extLst>
                <a:ext uri="{FF2B5EF4-FFF2-40B4-BE49-F238E27FC236}">
                  <a16:creationId xmlns:a16="http://schemas.microsoft.com/office/drawing/2014/main" id="{15A29A67-781D-2B45-98E7-9C8E490C2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12696" y="4223255"/>
              <a:ext cx="685800" cy="685800"/>
            </a:xfrm>
            <a:prstGeom prst="rect">
              <a:avLst/>
            </a:prstGeom>
          </p:spPr>
        </p:pic>
      </p:grpSp>
      <p:pic>
        <p:nvPicPr>
          <p:cNvPr id="127" name="Picture 126" descr="Architrace Ltd">
            <a:extLst>
              <a:ext uri="{FF2B5EF4-FFF2-40B4-BE49-F238E27FC236}">
                <a16:creationId xmlns:a16="http://schemas.microsoft.com/office/drawing/2014/main" id="{BB9699D8-8227-644C-ACC8-EA4E99B11F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E4566B0-BD01-473C-8162-BF7AF0F57396}"/>
              </a:ext>
            </a:extLst>
          </p:cNvPr>
          <p:cNvGrpSpPr/>
          <p:nvPr/>
        </p:nvGrpSpPr>
        <p:grpSpPr>
          <a:xfrm>
            <a:off x="5391429" y="-41842"/>
            <a:ext cx="6747673" cy="6840241"/>
            <a:chOff x="5426102" y="-4555"/>
            <a:chExt cx="6747673" cy="6840241"/>
          </a:xfrm>
        </p:grpSpPr>
        <p:pic>
          <p:nvPicPr>
            <p:cNvPr id="6" name="Graphic 5" descr="Earth Globe Americas">
              <a:extLst>
                <a:ext uri="{FF2B5EF4-FFF2-40B4-BE49-F238E27FC236}">
                  <a16:creationId xmlns:a16="http://schemas.microsoft.com/office/drawing/2014/main" id="{3C9E9B55-8AEB-4E9E-A3D2-3C682A873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8852" t="8217" r="8995" b="8503"/>
            <a:stretch/>
          </p:blipFill>
          <p:spPr>
            <a:xfrm>
              <a:off x="5426102" y="-4555"/>
              <a:ext cx="6747673" cy="684024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282565-B346-4556-928C-64FBAEE8A48C}"/>
                </a:ext>
              </a:extLst>
            </p:cNvPr>
            <p:cNvGrpSpPr/>
            <p:nvPr/>
          </p:nvGrpSpPr>
          <p:grpSpPr>
            <a:xfrm>
              <a:off x="6010949" y="256696"/>
              <a:ext cx="5976290" cy="6276492"/>
              <a:chOff x="6010949" y="256696"/>
              <a:chExt cx="5976290" cy="627649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BFF8C74-787D-49FB-8BA5-4F8EAF599CC0}"/>
                  </a:ext>
                </a:extLst>
              </p:cNvPr>
              <p:cNvGrpSpPr/>
              <p:nvPr/>
            </p:nvGrpSpPr>
            <p:grpSpPr>
              <a:xfrm>
                <a:off x="7380252" y="2100374"/>
                <a:ext cx="2877512" cy="2726050"/>
                <a:chOff x="7380252" y="2100374"/>
                <a:chExt cx="2877512" cy="2726050"/>
              </a:xfrm>
            </p:grpSpPr>
            <p:pic>
              <p:nvPicPr>
                <p:cNvPr id="59" name="Graphic 58" descr="Users">
                  <a:extLst>
                    <a:ext uri="{FF2B5EF4-FFF2-40B4-BE49-F238E27FC236}">
                      <a16:creationId xmlns:a16="http://schemas.microsoft.com/office/drawing/2014/main" id="{0BDB6A9B-BC08-6B48-B26B-B2B95B7615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2681" y="3017269"/>
                  <a:ext cx="952038" cy="952038"/>
                </a:xfrm>
                <a:prstGeom prst="rect">
                  <a:avLst/>
                </a:prstGeom>
              </p:spPr>
            </p:pic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D4FFE7B5-F58A-114C-8620-C7EFFF94F0E0}"/>
                    </a:ext>
                  </a:extLst>
                </p:cNvPr>
                <p:cNvGrpSpPr/>
                <p:nvPr/>
              </p:nvGrpSpPr>
              <p:grpSpPr>
                <a:xfrm>
                  <a:off x="7380252" y="2100374"/>
                  <a:ext cx="2877512" cy="2726050"/>
                  <a:chOff x="7314897" y="2065772"/>
                  <a:chExt cx="2877512" cy="2726050"/>
                </a:xfrm>
              </p:grpSpPr>
              <p:sp>
                <p:nvSpPr>
                  <p:cNvPr id="65" name="Right Arrow 64">
                    <a:extLst>
                      <a:ext uri="{FF2B5EF4-FFF2-40B4-BE49-F238E27FC236}">
                        <a16:creationId xmlns:a16="http://schemas.microsoft.com/office/drawing/2014/main" id="{19CB281D-2B54-F04D-993F-877F462E18B8}"/>
                      </a:ext>
                    </a:extLst>
                  </p:cNvPr>
                  <p:cNvSpPr/>
                  <p:nvPr/>
                </p:nvSpPr>
                <p:spPr>
                  <a:xfrm>
                    <a:off x="7314897" y="3366196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91703" y="49795"/>
                          <a:pt x="126562" y="64724"/>
                          <a:pt x="241161" y="50242"/>
                        </a:cubicBezTo>
                        <a:cubicBezTo>
                          <a:pt x="241097" y="33728"/>
                          <a:pt x="242140" y="22920"/>
                          <a:pt x="241161" y="0"/>
                        </a:cubicBezTo>
                        <a:cubicBezTo>
                          <a:pt x="274306" y="13028"/>
                          <a:pt x="295339" y="58310"/>
                          <a:pt x="341644" y="100484"/>
                        </a:cubicBezTo>
                        <a:cubicBezTo>
                          <a:pt x="316975" y="142047"/>
                          <a:pt x="276087" y="146876"/>
                          <a:pt x="241161" y="200967"/>
                        </a:cubicBezTo>
                        <a:cubicBezTo>
                          <a:pt x="235947" y="188407"/>
                          <a:pt x="245013" y="166935"/>
                          <a:pt x="241161" y="150725"/>
                        </a:cubicBezTo>
                        <a:cubicBezTo>
                          <a:pt x="168503" y="164090"/>
                          <a:pt x="65949" y="141160"/>
                          <a:pt x="0" y="150725"/>
                        </a:cubicBezTo>
                        <a:cubicBezTo>
                          <a:pt x="-2858" y="107086"/>
                          <a:pt x="6187" y="77182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99551" y="26014"/>
                          <a:pt x="162222" y="59493"/>
                          <a:pt x="241161" y="50242"/>
                        </a:cubicBezTo>
                        <a:cubicBezTo>
                          <a:pt x="237398" y="35522"/>
                          <a:pt x="242395" y="16814"/>
                          <a:pt x="241161" y="0"/>
                        </a:cubicBezTo>
                        <a:cubicBezTo>
                          <a:pt x="281152" y="16415"/>
                          <a:pt x="295383" y="77993"/>
                          <a:pt x="341644" y="100484"/>
                        </a:cubicBezTo>
                        <a:cubicBezTo>
                          <a:pt x="309726" y="150958"/>
                          <a:pt x="271793" y="161931"/>
                          <a:pt x="241161" y="200967"/>
                        </a:cubicBezTo>
                        <a:cubicBezTo>
                          <a:pt x="240008" y="184103"/>
                          <a:pt x="244504" y="173136"/>
                          <a:pt x="241161" y="150725"/>
                        </a:cubicBezTo>
                        <a:cubicBezTo>
                          <a:pt x="168270" y="169477"/>
                          <a:pt x="102336" y="135873"/>
                          <a:pt x="0" y="150725"/>
                        </a:cubicBezTo>
                        <a:cubicBezTo>
                          <a:pt x="-7513" y="119537"/>
                          <a:pt x="4243" y="89356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1298614071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107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Right Arrow 65">
                    <a:extLst>
                      <a:ext uri="{FF2B5EF4-FFF2-40B4-BE49-F238E27FC236}">
                        <a16:creationId xmlns:a16="http://schemas.microsoft.com/office/drawing/2014/main" id="{6F36009A-7BAA-F84B-B8D7-A531DB1A9F85}"/>
                      </a:ext>
                    </a:extLst>
                  </p:cNvPr>
                  <p:cNvSpPr/>
                  <p:nvPr/>
                </p:nvSpPr>
                <p:spPr>
                  <a:xfrm>
                    <a:off x="7488875" y="3957244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51266" y="41492"/>
                          <a:pt x="179745" y="66668"/>
                          <a:pt x="241161" y="50242"/>
                        </a:cubicBezTo>
                        <a:cubicBezTo>
                          <a:pt x="236356" y="33910"/>
                          <a:pt x="241351" y="22729"/>
                          <a:pt x="241161" y="0"/>
                        </a:cubicBezTo>
                        <a:cubicBezTo>
                          <a:pt x="270399" y="23733"/>
                          <a:pt x="293005" y="63286"/>
                          <a:pt x="341644" y="100484"/>
                        </a:cubicBezTo>
                        <a:cubicBezTo>
                          <a:pt x="302150" y="140813"/>
                          <a:pt x="270539" y="166276"/>
                          <a:pt x="241161" y="200967"/>
                        </a:cubicBezTo>
                        <a:cubicBezTo>
                          <a:pt x="237306" y="185871"/>
                          <a:pt x="244660" y="164340"/>
                          <a:pt x="241161" y="150725"/>
                        </a:cubicBezTo>
                        <a:cubicBezTo>
                          <a:pt x="127994" y="160359"/>
                          <a:pt x="112594" y="123916"/>
                          <a:pt x="0" y="150725"/>
                        </a:cubicBezTo>
                        <a:cubicBezTo>
                          <a:pt x="-3394" y="110035"/>
                          <a:pt x="8070" y="90621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117974" y="27093"/>
                          <a:pt x="175041" y="59314"/>
                          <a:pt x="241161" y="50242"/>
                        </a:cubicBezTo>
                        <a:cubicBezTo>
                          <a:pt x="235646" y="32569"/>
                          <a:pt x="247085" y="13271"/>
                          <a:pt x="241161" y="0"/>
                        </a:cubicBezTo>
                        <a:cubicBezTo>
                          <a:pt x="297431" y="37353"/>
                          <a:pt x="302316" y="68463"/>
                          <a:pt x="341644" y="100484"/>
                        </a:cubicBezTo>
                        <a:cubicBezTo>
                          <a:pt x="296906" y="149377"/>
                          <a:pt x="254542" y="165732"/>
                          <a:pt x="241161" y="200967"/>
                        </a:cubicBezTo>
                        <a:cubicBezTo>
                          <a:pt x="239885" y="181779"/>
                          <a:pt x="241339" y="168486"/>
                          <a:pt x="241161" y="150725"/>
                        </a:cubicBezTo>
                        <a:cubicBezTo>
                          <a:pt x="165579" y="157563"/>
                          <a:pt x="95950" y="130012"/>
                          <a:pt x="0" y="150725"/>
                        </a:cubicBezTo>
                        <a:cubicBezTo>
                          <a:pt x="-7408" y="110209"/>
                          <a:pt x="4542" y="81794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2329820574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12600001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Right Arrow 66">
                    <a:extLst>
                      <a:ext uri="{FF2B5EF4-FFF2-40B4-BE49-F238E27FC236}">
                        <a16:creationId xmlns:a16="http://schemas.microsoft.com/office/drawing/2014/main" id="{E36DC751-2C87-7E48-A565-D4F03A0E25C5}"/>
                      </a:ext>
                    </a:extLst>
                  </p:cNvPr>
                  <p:cNvSpPr/>
                  <p:nvPr/>
                </p:nvSpPr>
                <p:spPr>
                  <a:xfrm>
                    <a:off x="7941868" y="4420700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102583" y="28967"/>
                          <a:pt x="168293" y="71408"/>
                          <a:pt x="241161" y="50242"/>
                        </a:cubicBezTo>
                        <a:cubicBezTo>
                          <a:pt x="237502" y="36121"/>
                          <a:pt x="241275" y="18805"/>
                          <a:pt x="241161" y="0"/>
                        </a:cubicBezTo>
                        <a:cubicBezTo>
                          <a:pt x="287975" y="29684"/>
                          <a:pt x="292474" y="69096"/>
                          <a:pt x="341644" y="100484"/>
                        </a:cubicBezTo>
                        <a:cubicBezTo>
                          <a:pt x="313395" y="147519"/>
                          <a:pt x="282467" y="148878"/>
                          <a:pt x="241161" y="200967"/>
                        </a:cubicBezTo>
                        <a:cubicBezTo>
                          <a:pt x="236011" y="183541"/>
                          <a:pt x="243512" y="171345"/>
                          <a:pt x="241161" y="150725"/>
                        </a:cubicBezTo>
                        <a:cubicBezTo>
                          <a:pt x="170686" y="157671"/>
                          <a:pt x="88301" y="134682"/>
                          <a:pt x="0" y="150725"/>
                        </a:cubicBezTo>
                        <a:cubicBezTo>
                          <a:pt x="-6707" y="128766"/>
                          <a:pt x="9254" y="84127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77411" y="39601"/>
                          <a:pt x="161290" y="64746"/>
                          <a:pt x="241161" y="50242"/>
                        </a:cubicBezTo>
                        <a:cubicBezTo>
                          <a:pt x="240200" y="38883"/>
                          <a:pt x="246343" y="15313"/>
                          <a:pt x="241161" y="0"/>
                        </a:cubicBezTo>
                        <a:cubicBezTo>
                          <a:pt x="291434" y="26418"/>
                          <a:pt x="306031" y="86547"/>
                          <a:pt x="341644" y="100484"/>
                        </a:cubicBezTo>
                        <a:cubicBezTo>
                          <a:pt x="308640" y="151371"/>
                          <a:pt x="278188" y="162451"/>
                          <a:pt x="241161" y="200967"/>
                        </a:cubicBezTo>
                        <a:cubicBezTo>
                          <a:pt x="238214" y="178913"/>
                          <a:pt x="242431" y="173058"/>
                          <a:pt x="241161" y="150725"/>
                        </a:cubicBezTo>
                        <a:cubicBezTo>
                          <a:pt x="182590" y="155642"/>
                          <a:pt x="61402" y="140917"/>
                          <a:pt x="0" y="150725"/>
                        </a:cubicBezTo>
                        <a:cubicBezTo>
                          <a:pt x="-8358" y="101811"/>
                          <a:pt x="7600" y="89208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2258511088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144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Right Arrow 67">
                    <a:extLst>
                      <a:ext uri="{FF2B5EF4-FFF2-40B4-BE49-F238E27FC236}">
                        <a16:creationId xmlns:a16="http://schemas.microsoft.com/office/drawing/2014/main" id="{20223DAE-C461-F446-9906-51ABCD70B4FA}"/>
                      </a:ext>
                    </a:extLst>
                  </p:cNvPr>
                  <p:cNvSpPr/>
                  <p:nvPr/>
                </p:nvSpPr>
                <p:spPr>
                  <a:xfrm>
                    <a:off x="8584443" y="4590855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67856" y="22182"/>
                          <a:pt x="179264" y="73090"/>
                          <a:pt x="241161" y="50242"/>
                        </a:cubicBezTo>
                        <a:cubicBezTo>
                          <a:pt x="239067" y="32403"/>
                          <a:pt x="244057" y="14101"/>
                          <a:pt x="241161" y="0"/>
                        </a:cubicBezTo>
                        <a:cubicBezTo>
                          <a:pt x="292823" y="44869"/>
                          <a:pt x="307819" y="69272"/>
                          <a:pt x="341644" y="100484"/>
                        </a:cubicBezTo>
                        <a:cubicBezTo>
                          <a:pt x="294652" y="151940"/>
                          <a:pt x="259781" y="172228"/>
                          <a:pt x="241161" y="200967"/>
                        </a:cubicBezTo>
                        <a:cubicBezTo>
                          <a:pt x="240914" y="177400"/>
                          <a:pt x="242284" y="171707"/>
                          <a:pt x="241161" y="150725"/>
                        </a:cubicBezTo>
                        <a:cubicBezTo>
                          <a:pt x="192514" y="176881"/>
                          <a:pt x="78295" y="137796"/>
                          <a:pt x="0" y="150725"/>
                        </a:cubicBezTo>
                        <a:cubicBezTo>
                          <a:pt x="-11807" y="124667"/>
                          <a:pt x="7313" y="73353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60849" y="33359"/>
                          <a:pt x="157450" y="78593"/>
                          <a:pt x="241161" y="50242"/>
                        </a:cubicBezTo>
                        <a:cubicBezTo>
                          <a:pt x="236582" y="25463"/>
                          <a:pt x="243595" y="12210"/>
                          <a:pt x="241161" y="0"/>
                        </a:cubicBezTo>
                        <a:cubicBezTo>
                          <a:pt x="274953" y="18524"/>
                          <a:pt x="308392" y="78053"/>
                          <a:pt x="341644" y="100484"/>
                        </a:cubicBezTo>
                        <a:cubicBezTo>
                          <a:pt x="314241" y="143049"/>
                          <a:pt x="274102" y="152684"/>
                          <a:pt x="241161" y="200967"/>
                        </a:cubicBezTo>
                        <a:cubicBezTo>
                          <a:pt x="240425" y="188353"/>
                          <a:pt x="244445" y="175823"/>
                          <a:pt x="241161" y="150725"/>
                        </a:cubicBezTo>
                        <a:cubicBezTo>
                          <a:pt x="132298" y="157728"/>
                          <a:pt x="65052" y="143067"/>
                          <a:pt x="0" y="150725"/>
                        </a:cubicBezTo>
                        <a:cubicBezTo>
                          <a:pt x="-5454" y="102193"/>
                          <a:pt x="892" y="72923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162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Right Arrow 68">
                    <a:extLst>
                      <a:ext uri="{FF2B5EF4-FFF2-40B4-BE49-F238E27FC236}">
                        <a16:creationId xmlns:a16="http://schemas.microsoft.com/office/drawing/2014/main" id="{15732A7B-0390-D440-A42E-25CBB0AFB109}"/>
                      </a:ext>
                    </a:extLst>
                  </p:cNvPr>
                  <p:cNvSpPr/>
                  <p:nvPr/>
                </p:nvSpPr>
                <p:spPr>
                  <a:xfrm>
                    <a:off x="9188499" y="4437712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84954" y="40664"/>
                          <a:pt x="185682" y="61220"/>
                          <a:pt x="241161" y="50242"/>
                        </a:cubicBezTo>
                        <a:cubicBezTo>
                          <a:pt x="236739" y="38533"/>
                          <a:pt x="246702" y="15560"/>
                          <a:pt x="241161" y="0"/>
                        </a:cubicBezTo>
                        <a:cubicBezTo>
                          <a:pt x="270577" y="27529"/>
                          <a:pt x="311003" y="82700"/>
                          <a:pt x="341644" y="100484"/>
                        </a:cubicBezTo>
                        <a:cubicBezTo>
                          <a:pt x="307432" y="146483"/>
                          <a:pt x="262049" y="175305"/>
                          <a:pt x="241161" y="200967"/>
                        </a:cubicBezTo>
                        <a:cubicBezTo>
                          <a:pt x="237158" y="181818"/>
                          <a:pt x="246417" y="160871"/>
                          <a:pt x="241161" y="150725"/>
                        </a:cubicBezTo>
                        <a:cubicBezTo>
                          <a:pt x="144174" y="177189"/>
                          <a:pt x="74277" y="128932"/>
                          <a:pt x="0" y="150725"/>
                        </a:cubicBezTo>
                        <a:cubicBezTo>
                          <a:pt x="-7588" y="115799"/>
                          <a:pt x="10231" y="73098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74500" y="41301"/>
                          <a:pt x="136108" y="75636"/>
                          <a:pt x="241161" y="50242"/>
                        </a:cubicBezTo>
                        <a:cubicBezTo>
                          <a:pt x="235849" y="29473"/>
                          <a:pt x="241984" y="17319"/>
                          <a:pt x="241161" y="0"/>
                        </a:cubicBezTo>
                        <a:cubicBezTo>
                          <a:pt x="267015" y="20312"/>
                          <a:pt x="292320" y="60479"/>
                          <a:pt x="341644" y="100484"/>
                        </a:cubicBezTo>
                        <a:cubicBezTo>
                          <a:pt x="310859" y="133288"/>
                          <a:pt x="266006" y="167690"/>
                          <a:pt x="241161" y="200967"/>
                        </a:cubicBezTo>
                        <a:cubicBezTo>
                          <a:pt x="238003" y="180875"/>
                          <a:pt x="244834" y="171828"/>
                          <a:pt x="241161" y="150725"/>
                        </a:cubicBezTo>
                        <a:cubicBezTo>
                          <a:pt x="145030" y="153155"/>
                          <a:pt x="73796" y="149316"/>
                          <a:pt x="0" y="150725"/>
                        </a:cubicBezTo>
                        <a:cubicBezTo>
                          <a:pt x="-2182" y="115813"/>
                          <a:pt x="7326" y="95927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235578872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180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Right Arrow 69">
                    <a:extLst>
                      <a:ext uri="{FF2B5EF4-FFF2-40B4-BE49-F238E27FC236}">
                        <a16:creationId xmlns:a16="http://schemas.microsoft.com/office/drawing/2014/main" id="{07DF2DD7-8E96-9F47-9A6F-F899EA555662}"/>
                      </a:ext>
                    </a:extLst>
                  </p:cNvPr>
                  <p:cNvSpPr/>
                  <p:nvPr/>
                </p:nvSpPr>
                <p:spPr>
                  <a:xfrm>
                    <a:off x="9682820" y="3975798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83896" y="35926"/>
                          <a:pt x="171116" y="55704"/>
                          <a:pt x="241161" y="50242"/>
                        </a:cubicBezTo>
                        <a:cubicBezTo>
                          <a:pt x="236115" y="29378"/>
                          <a:pt x="245206" y="23287"/>
                          <a:pt x="241161" y="0"/>
                        </a:cubicBezTo>
                        <a:cubicBezTo>
                          <a:pt x="300312" y="35227"/>
                          <a:pt x="293343" y="65540"/>
                          <a:pt x="341644" y="100484"/>
                        </a:cubicBezTo>
                        <a:cubicBezTo>
                          <a:pt x="295870" y="153091"/>
                          <a:pt x="269431" y="149205"/>
                          <a:pt x="241161" y="200967"/>
                        </a:cubicBezTo>
                        <a:cubicBezTo>
                          <a:pt x="238855" y="189506"/>
                          <a:pt x="244891" y="173557"/>
                          <a:pt x="241161" y="150725"/>
                        </a:cubicBezTo>
                        <a:cubicBezTo>
                          <a:pt x="163862" y="158248"/>
                          <a:pt x="74339" y="135486"/>
                          <a:pt x="0" y="150725"/>
                        </a:cubicBezTo>
                        <a:cubicBezTo>
                          <a:pt x="-6424" y="119681"/>
                          <a:pt x="8182" y="78865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109335" y="21460"/>
                          <a:pt x="132479" y="51569"/>
                          <a:pt x="241161" y="50242"/>
                        </a:cubicBezTo>
                        <a:cubicBezTo>
                          <a:pt x="236358" y="34620"/>
                          <a:pt x="245060" y="16262"/>
                          <a:pt x="241161" y="0"/>
                        </a:cubicBezTo>
                        <a:cubicBezTo>
                          <a:pt x="285460" y="32074"/>
                          <a:pt x="294919" y="66525"/>
                          <a:pt x="341644" y="100484"/>
                        </a:cubicBezTo>
                        <a:cubicBezTo>
                          <a:pt x="329503" y="135595"/>
                          <a:pt x="257076" y="162960"/>
                          <a:pt x="241161" y="200967"/>
                        </a:cubicBezTo>
                        <a:cubicBezTo>
                          <a:pt x="238466" y="184814"/>
                          <a:pt x="242735" y="173186"/>
                          <a:pt x="241161" y="150725"/>
                        </a:cubicBezTo>
                        <a:cubicBezTo>
                          <a:pt x="144051" y="165139"/>
                          <a:pt x="66769" y="136135"/>
                          <a:pt x="0" y="150725"/>
                        </a:cubicBezTo>
                        <a:cubicBezTo>
                          <a:pt x="-5703" y="108425"/>
                          <a:pt x="4323" y="71844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851552309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19799999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Right Arrow 70">
                    <a:extLst>
                      <a:ext uri="{FF2B5EF4-FFF2-40B4-BE49-F238E27FC236}">
                        <a16:creationId xmlns:a16="http://schemas.microsoft.com/office/drawing/2014/main" id="{389491A8-7FA7-844A-9509-698EA40255D3}"/>
                      </a:ext>
                    </a:extLst>
                  </p:cNvPr>
                  <p:cNvSpPr/>
                  <p:nvPr/>
                </p:nvSpPr>
                <p:spPr>
                  <a:xfrm>
                    <a:off x="9850765" y="3372268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87767" y="44974"/>
                          <a:pt x="177844" y="52449"/>
                          <a:pt x="241161" y="50242"/>
                        </a:cubicBezTo>
                        <a:cubicBezTo>
                          <a:pt x="239357" y="27018"/>
                          <a:pt x="243253" y="10259"/>
                          <a:pt x="241161" y="0"/>
                        </a:cubicBezTo>
                        <a:cubicBezTo>
                          <a:pt x="294305" y="35069"/>
                          <a:pt x="298249" y="71940"/>
                          <a:pt x="341644" y="100484"/>
                        </a:cubicBezTo>
                        <a:cubicBezTo>
                          <a:pt x="321359" y="128089"/>
                          <a:pt x="284721" y="146984"/>
                          <a:pt x="241161" y="200967"/>
                        </a:cubicBezTo>
                        <a:cubicBezTo>
                          <a:pt x="235489" y="186167"/>
                          <a:pt x="244145" y="163209"/>
                          <a:pt x="241161" y="150725"/>
                        </a:cubicBezTo>
                        <a:cubicBezTo>
                          <a:pt x="151409" y="154782"/>
                          <a:pt x="116634" y="136938"/>
                          <a:pt x="0" y="150725"/>
                        </a:cubicBezTo>
                        <a:cubicBezTo>
                          <a:pt x="-4377" y="118489"/>
                          <a:pt x="5309" y="95185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112997" y="40228"/>
                          <a:pt x="154022" y="69847"/>
                          <a:pt x="241161" y="50242"/>
                        </a:cubicBezTo>
                        <a:cubicBezTo>
                          <a:pt x="237098" y="31081"/>
                          <a:pt x="242447" y="18367"/>
                          <a:pt x="241161" y="0"/>
                        </a:cubicBezTo>
                        <a:cubicBezTo>
                          <a:pt x="295311" y="39265"/>
                          <a:pt x="316112" y="85796"/>
                          <a:pt x="341644" y="100484"/>
                        </a:cubicBezTo>
                        <a:cubicBezTo>
                          <a:pt x="311720" y="152412"/>
                          <a:pt x="269542" y="148506"/>
                          <a:pt x="241161" y="200967"/>
                        </a:cubicBezTo>
                        <a:cubicBezTo>
                          <a:pt x="235941" y="189622"/>
                          <a:pt x="246204" y="172694"/>
                          <a:pt x="241161" y="150725"/>
                        </a:cubicBezTo>
                        <a:cubicBezTo>
                          <a:pt x="123330" y="179348"/>
                          <a:pt x="66039" y="149638"/>
                          <a:pt x="0" y="150725"/>
                        </a:cubicBezTo>
                        <a:cubicBezTo>
                          <a:pt x="-9376" y="125450"/>
                          <a:pt x="2105" y="84129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3889439140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" name="Right Arrow 71">
                    <a:extLst>
                      <a:ext uri="{FF2B5EF4-FFF2-40B4-BE49-F238E27FC236}">
                        <a16:creationId xmlns:a16="http://schemas.microsoft.com/office/drawing/2014/main" id="{741340D3-5127-BE43-B87E-C96E2FE37C8A}"/>
                      </a:ext>
                    </a:extLst>
                  </p:cNvPr>
                  <p:cNvSpPr/>
                  <p:nvPr/>
                </p:nvSpPr>
                <p:spPr>
                  <a:xfrm>
                    <a:off x="9204818" y="2234081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59800" y="45724"/>
                          <a:pt x="180728" y="61938"/>
                          <a:pt x="241161" y="50242"/>
                        </a:cubicBezTo>
                        <a:cubicBezTo>
                          <a:pt x="240952" y="39982"/>
                          <a:pt x="243799" y="17548"/>
                          <a:pt x="241161" y="0"/>
                        </a:cubicBezTo>
                        <a:cubicBezTo>
                          <a:pt x="286362" y="36735"/>
                          <a:pt x="288041" y="61004"/>
                          <a:pt x="341644" y="100484"/>
                        </a:cubicBezTo>
                        <a:cubicBezTo>
                          <a:pt x="306452" y="157705"/>
                          <a:pt x="275444" y="165151"/>
                          <a:pt x="241161" y="200967"/>
                        </a:cubicBezTo>
                        <a:cubicBezTo>
                          <a:pt x="240401" y="180993"/>
                          <a:pt x="245957" y="174527"/>
                          <a:pt x="241161" y="150725"/>
                        </a:cubicBezTo>
                        <a:cubicBezTo>
                          <a:pt x="163858" y="161345"/>
                          <a:pt x="73624" y="139733"/>
                          <a:pt x="0" y="150725"/>
                        </a:cubicBezTo>
                        <a:cubicBezTo>
                          <a:pt x="-6376" y="118998"/>
                          <a:pt x="6197" y="80756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101971" y="46409"/>
                          <a:pt x="131203" y="79175"/>
                          <a:pt x="241161" y="50242"/>
                        </a:cubicBezTo>
                        <a:cubicBezTo>
                          <a:pt x="237363" y="28344"/>
                          <a:pt x="241168" y="20024"/>
                          <a:pt x="241161" y="0"/>
                        </a:cubicBezTo>
                        <a:cubicBezTo>
                          <a:pt x="278053" y="17918"/>
                          <a:pt x="282277" y="61980"/>
                          <a:pt x="341644" y="100484"/>
                        </a:cubicBezTo>
                        <a:cubicBezTo>
                          <a:pt x="310012" y="153430"/>
                          <a:pt x="281209" y="152764"/>
                          <a:pt x="241161" y="200967"/>
                        </a:cubicBezTo>
                        <a:cubicBezTo>
                          <a:pt x="238391" y="178757"/>
                          <a:pt x="242509" y="166454"/>
                          <a:pt x="241161" y="150725"/>
                        </a:cubicBezTo>
                        <a:cubicBezTo>
                          <a:pt x="146076" y="178389"/>
                          <a:pt x="64748" y="126383"/>
                          <a:pt x="0" y="150725"/>
                        </a:cubicBezTo>
                        <a:cubicBezTo>
                          <a:pt x="-6295" y="101431"/>
                          <a:pt x="2424" y="89744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1006951133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36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Right Arrow 72">
                    <a:extLst>
                      <a:ext uri="{FF2B5EF4-FFF2-40B4-BE49-F238E27FC236}">
                        <a16:creationId xmlns:a16="http://schemas.microsoft.com/office/drawing/2014/main" id="{7B1CF593-1C55-B14F-A624-BBB512A89B2B}"/>
                      </a:ext>
                    </a:extLst>
                  </p:cNvPr>
                  <p:cNvSpPr/>
                  <p:nvPr/>
                </p:nvSpPr>
                <p:spPr>
                  <a:xfrm>
                    <a:off x="8584443" y="2065772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80611" y="24086"/>
                          <a:pt x="164907" y="53815"/>
                          <a:pt x="241161" y="50242"/>
                        </a:cubicBezTo>
                        <a:cubicBezTo>
                          <a:pt x="240813" y="28925"/>
                          <a:pt x="242850" y="24114"/>
                          <a:pt x="241161" y="0"/>
                        </a:cubicBezTo>
                        <a:cubicBezTo>
                          <a:pt x="281931" y="28760"/>
                          <a:pt x="316389" y="83900"/>
                          <a:pt x="341644" y="100484"/>
                        </a:cubicBezTo>
                        <a:cubicBezTo>
                          <a:pt x="310991" y="152305"/>
                          <a:pt x="258950" y="167333"/>
                          <a:pt x="241161" y="200967"/>
                        </a:cubicBezTo>
                        <a:cubicBezTo>
                          <a:pt x="237871" y="185604"/>
                          <a:pt x="245511" y="163970"/>
                          <a:pt x="241161" y="150725"/>
                        </a:cubicBezTo>
                        <a:cubicBezTo>
                          <a:pt x="136655" y="162062"/>
                          <a:pt x="81850" y="139031"/>
                          <a:pt x="0" y="150725"/>
                        </a:cubicBezTo>
                        <a:cubicBezTo>
                          <a:pt x="-8705" y="112448"/>
                          <a:pt x="6872" y="96420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80962" y="22308"/>
                          <a:pt x="141712" y="62918"/>
                          <a:pt x="241161" y="50242"/>
                        </a:cubicBezTo>
                        <a:cubicBezTo>
                          <a:pt x="238392" y="31216"/>
                          <a:pt x="243610" y="23103"/>
                          <a:pt x="241161" y="0"/>
                        </a:cubicBezTo>
                        <a:cubicBezTo>
                          <a:pt x="283137" y="34184"/>
                          <a:pt x="286032" y="57552"/>
                          <a:pt x="341644" y="100484"/>
                        </a:cubicBezTo>
                        <a:cubicBezTo>
                          <a:pt x="308334" y="140856"/>
                          <a:pt x="278925" y="157850"/>
                          <a:pt x="241161" y="200967"/>
                        </a:cubicBezTo>
                        <a:cubicBezTo>
                          <a:pt x="239370" y="176464"/>
                          <a:pt x="242664" y="161299"/>
                          <a:pt x="241161" y="150725"/>
                        </a:cubicBezTo>
                        <a:cubicBezTo>
                          <a:pt x="131100" y="166363"/>
                          <a:pt x="73001" y="124170"/>
                          <a:pt x="0" y="150725"/>
                        </a:cubicBezTo>
                        <a:cubicBezTo>
                          <a:pt x="-3667" y="127085"/>
                          <a:pt x="9429" y="86643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529934431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Right Arrow 73">
                    <a:extLst>
                      <a:ext uri="{FF2B5EF4-FFF2-40B4-BE49-F238E27FC236}">
                        <a16:creationId xmlns:a16="http://schemas.microsoft.com/office/drawing/2014/main" id="{993CE3FA-AC57-5549-9390-DE320B768BBC}"/>
                      </a:ext>
                    </a:extLst>
                  </p:cNvPr>
                  <p:cNvSpPr/>
                  <p:nvPr/>
                </p:nvSpPr>
                <p:spPr>
                  <a:xfrm>
                    <a:off x="7929284" y="2244967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111944" y="38566"/>
                          <a:pt x="127407" y="53686"/>
                          <a:pt x="241161" y="50242"/>
                        </a:cubicBezTo>
                        <a:cubicBezTo>
                          <a:pt x="235732" y="36714"/>
                          <a:pt x="245761" y="23972"/>
                          <a:pt x="241161" y="0"/>
                        </a:cubicBezTo>
                        <a:cubicBezTo>
                          <a:pt x="282975" y="26158"/>
                          <a:pt x="312430" y="73194"/>
                          <a:pt x="341644" y="100484"/>
                        </a:cubicBezTo>
                        <a:cubicBezTo>
                          <a:pt x="304248" y="152773"/>
                          <a:pt x="266960" y="168572"/>
                          <a:pt x="241161" y="200967"/>
                        </a:cubicBezTo>
                        <a:cubicBezTo>
                          <a:pt x="237723" y="176331"/>
                          <a:pt x="244833" y="162610"/>
                          <a:pt x="241161" y="150725"/>
                        </a:cubicBezTo>
                        <a:cubicBezTo>
                          <a:pt x="123997" y="162148"/>
                          <a:pt x="88825" y="140852"/>
                          <a:pt x="0" y="150725"/>
                        </a:cubicBezTo>
                        <a:cubicBezTo>
                          <a:pt x="-8887" y="107408"/>
                          <a:pt x="6224" y="72519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92895" y="30755"/>
                          <a:pt x="191549" y="58001"/>
                          <a:pt x="241161" y="50242"/>
                        </a:cubicBezTo>
                        <a:cubicBezTo>
                          <a:pt x="236327" y="34383"/>
                          <a:pt x="245342" y="15478"/>
                          <a:pt x="241161" y="0"/>
                        </a:cubicBezTo>
                        <a:cubicBezTo>
                          <a:pt x="292656" y="31545"/>
                          <a:pt x="291687" y="51001"/>
                          <a:pt x="341644" y="100484"/>
                        </a:cubicBezTo>
                        <a:cubicBezTo>
                          <a:pt x="318808" y="140754"/>
                          <a:pt x="272116" y="168030"/>
                          <a:pt x="241161" y="200967"/>
                        </a:cubicBezTo>
                        <a:cubicBezTo>
                          <a:pt x="236355" y="189665"/>
                          <a:pt x="241525" y="168573"/>
                          <a:pt x="241161" y="150725"/>
                        </a:cubicBezTo>
                        <a:cubicBezTo>
                          <a:pt x="156974" y="177967"/>
                          <a:pt x="98262" y="127500"/>
                          <a:pt x="0" y="150725"/>
                        </a:cubicBezTo>
                        <a:cubicBezTo>
                          <a:pt x="-11304" y="125150"/>
                          <a:pt x="9422" y="100424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3627866873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72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Right Arrow 74">
                    <a:extLst>
                      <a:ext uri="{FF2B5EF4-FFF2-40B4-BE49-F238E27FC236}">
                        <a16:creationId xmlns:a16="http://schemas.microsoft.com/office/drawing/2014/main" id="{4ACE622F-98B4-0A4C-B285-C5F5E298F73B}"/>
                      </a:ext>
                    </a:extLst>
                  </p:cNvPr>
                  <p:cNvSpPr/>
                  <p:nvPr/>
                </p:nvSpPr>
                <p:spPr>
                  <a:xfrm>
                    <a:off x="7485719" y="2688506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96806" y="31359"/>
                          <a:pt x="163337" y="58560"/>
                          <a:pt x="241161" y="50242"/>
                        </a:cubicBezTo>
                        <a:cubicBezTo>
                          <a:pt x="236915" y="38405"/>
                          <a:pt x="242699" y="17479"/>
                          <a:pt x="241161" y="0"/>
                        </a:cubicBezTo>
                        <a:cubicBezTo>
                          <a:pt x="285742" y="30393"/>
                          <a:pt x="312520" y="85056"/>
                          <a:pt x="341644" y="100484"/>
                        </a:cubicBezTo>
                        <a:cubicBezTo>
                          <a:pt x="317215" y="136766"/>
                          <a:pt x="264458" y="153790"/>
                          <a:pt x="241161" y="200967"/>
                        </a:cubicBezTo>
                        <a:cubicBezTo>
                          <a:pt x="236357" y="185341"/>
                          <a:pt x="246493" y="166389"/>
                          <a:pt x="241161" y="150725"/>
                        </a:cubicBezTo>
                        <a:cubicBezTo>
                          <a:pt x="140629" y="176170"/>
                          <a:pt x="74414" y="132031"/>
                          <a:pt x="0" y="150725"/>
                        </a:cubicBezTo>
                        <a:cubicBezTo>
                          <a:pt x="-10907" y="111296"/>
                          <a:pt x="6586" y="82924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84544" y="38375"/>
                          <a:pt x="124780" y="60776"/>
                          <a:pt x="241161" y="50242"/>
                        </a:cubicBezTo>
                        <a:cubicBezTo>
                          <a:pt x="237154" y="39507"/>
                          <a:pt x="247176" y="19219"/>
                          <a:pt x="241161" y="0"/>
                        </a:cubicBezTo>
                        <a:cubicBezTo>
                          <a:pt x="279008" y="14639"/>
                          <a:pt x="305528" y="74744"/>
                          <a:pt x="341644" y="100484"/>
                        </a:cubicBezTo>
                        <a:cubicBezTo>
                          <a:pt x="299216" y="156602"/>
                          <a:pt x="257027" y="175310"/>
                          <a:pt x="241161" y="200967"/>
                        </a:cubicBezTo>
                        <a:cubicBezTo>
                          <a:pt x="239646" y="183309"/>
                          <a:pt x="244975" y="169815"/>
                          <a:pt x="241161" y="150725"/>
                        </a:cubicBezTo>
                        <a:cubicBezTo>
                          <a:pt x="189339" y="154192"/>
                          <a:pt x="58685" y="138096"/>
                          <a:pt x="0" y="150725"/>
                        </a:cubicBezTo>
                        <a:cubicBezTo>
                          <a:pt x="-11922" y="104802"/>
                          <a:pt x="4689" y="82158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1663190510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90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Dodecagon 75">
                    <a:extLst>
                      <a:ext uri="{FF2B5EF4-FFF2-40B4-BE49-F238E27FC236}">
                        <a16:creationId xmlns:a16="http://schemas.microsoft.com/office/drawing/2014/main" id="{6091F819-D942-5E4E-80B5-517937BBB3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673130" y="2360024"/>
                    <a:ext cx="2132260" cy="2132260"/>
                  </a:xfrm>
                  <a:custGeom>
                    <a:avLst/>
                    <a:gdLst>
                      <a:gd name="connsiteX0" fmla="*/ 0 w 2132260"/>
                      <a:gd name="connsiteY0" fmla="*/ 780447 h 2132260"/>
                      <a:gd name="connsiteX1" fmla="*/ 285683 w 2132260"/>
                      <a:gd name="connsiteY1" fmla="*/ 285683 h 2132260"/>
                      <a:gd name="connsiteX2" fmla="*/ 780447 w 2132260"/>
                      <a:gd name="connsiteY2" fmla="*/ 0 h 2132260"/>
                      <a:gd name="connsiteX3" fmla="*/ 1351813 w 2132260"/>
                      <a:gd name="connsiteY3" fmla="*/ 0 h 2132260"/>
                      <a:gd name="connsiteX4" fmla="*/ 1846577 w 2132260"/>
                      <a:gd name="connsiteY4" fmla="*/ 285683 h 2132260"/>
                      <a:gd name="connsiteX5" fmla="*/ 2132260 w 2132260"/>
                      <a:gd name="connsiteY5" fmla="*/ 780447 h 2132260"/>
                      <a:gd name="connsiteX6" fmla="*/ 2132260 w 2132260"/>
                      <a:gd name="connsiteY6" fmla="*/ 1351813 h 2132260"/>
                      <a:gd name="connsiteX7" fmla="*/ 1846577 w 2132260"/>
                      <a:gd name="connsiteY7" fmla="*/ 1846577 h 2132260"/>
                      <a:gd name="connsiteX8" fmla="*/ 1351813 w 2132260"/>
                      <a:gd name="connsiteY8" fmla="*/ 2132260 h 2132260"/>
                      <a:gd name="connsiteX9" fmla="*/ 780447 w 2132260"/>
                      <a:gd name="connsiteY9" fmla="*/ 2132260 h 2132260"/>
                      <a:gd name="connsiteX10" fmla="*/ 285683 w 2132260"/>
                      <a:gd name="connsiteY10" fmla="*/ 1846577 h 2132260"/>
                      <a:gd name="connsiteX11" fmla="*/ 0 w 2132260"/>
                      <a:gd name="connsiteY11" fmla="*/ 1351813 h 2132260"/>
                      <a:gd name="connsiteX12" fmla="*/ 0 w 2132260"/>
                      <a:gd name="connsiteY12" fmla="*/ 780447 h 2132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132260" h="2132260" extrusionOk="0">
                        <a:moveTo>
                          <a:pt x="0" y="780447"/>
                        </a:moveTo>
                        <a:cubicBezTo>
                          <a:pt x="129590" y="549483"/>
                          <a:pt x="169869" y="529726"/>
                          <a:pt x="285683" y="285683"/>
                        </a:cubicBezTo>
                        <a:cubicBezTo>
                          <a:pt x="379692" y="167418"/>
                          <a:pt x="584797" y="127780"/>
                          <a:pt x="780447" y="0"/>
                        </a:cubicBezTo>
                        <a:cubicBezTo>
                          <a:pt x="1056081" y="-45484"/>
                          <a:pt x="1128473" y="50448"/>
                          <a:pt x="1351813" y="0"/>
                        </a:cubicBezTo>
                        <a:cubicBezTo>
                          <a:pt x="1537872" y="62270"/>
                          <a:pt x="1695931" y="250110"/>
                          <a:pt x="1846577" y="285683"/>
                        </a:cubicBezTo>
                        <a:cubicBezTo>
                          <a:pt x="1957697" y="411467"/>
                          <a:pt x="2028375" y="671959"/>
                          <a:pt x="2132260" y="780447"/>
                        </a:cubicBezTo>
                        <a:cubicBezTo>
                          <a:pt x="2191212" y="1002495"/>
                          <a:pt x="2104890" y="1098271"/>
                          <a:pt x="2132260" y="1351813"/>
                        </a:cubicBezTo>
                        <a:cubicBezTo>
                          <a:pt x="2076979" y="1564768"/>
                          <a:pt x="1902377" y="1729690"/>
                          <a:pt x="1846577" y="1846577"/>
                        </a:cubicBezTo>
                        <a:cubicBezTo>
                          <a:pt x="1606122" y="1992241"/>
                          <a:pt x="1571282" y="1995098"/>
                          <a:pt x="1351813" y="2132260"/>
                        </a:cubicBezTo>
                        <a:cubicBezTo>
                          <a:pt x="1154350" y="2161688"/>
                          <a:pt x="1030567" y="2065354"/>
                          <a:pt x="780447" y="2132260"/>
                        </a:cubicBezTo>
                        <a:cubicBezTo>
                          <a:pt x="654239" y="2075502"/>
                          <a:pt x="485598" y="1904981"/>
                          <a:pt x="285683" y="1846577"/>
                        </a:cubicBezTo>
                        <a:cubicBezTo>
                          <a:pt x="151436" y="1675885"/>
                          <a:pt x="158102" y="1521021"/>
                          <a:pt x="0" y="1351813"/>
                        </a:cubicBezTo>
                        <a:cubicBezTo>
                          <a:pt x="-36198" y="1093945"/>
                          <a:pt x="40836" y="1014964"/>
                          <a:pt x="0" y="780447"/>
                        </a:cubicBezTo>
                        <a:close/>
                      </a:path>
                    </a:pathLst>
                  </a:custGeom>
                  <a:noFill/>
                  <a:ln w="25400">
                    <a:prstDash val="dash"/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dodecagon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Right Arrow 76">
                    <a:extLst>
                      <a:ext uri="{FF2B5EF4-FFF2-40B4-BE49-F238E27FC236}">
                        <a16:creationId xmlns:a16="http://schemas.microsoft.com/office/drawing/2014/main" id="{8080AC3A-4273-7A49-A207-7CA9675450FD}"/>
                      </a:ext>
                    </a:extLst>
                  </p:cNvPr>
                  <p:cNvSpPr/>
                  <p:nvPr/>
                </p:nvSpPr>
                <p:spPr>
                  <a:xfrm>
                    <a:off x="9673548" y="2695282"/>
                    <a:ext cx="341644" cy="200967"/>
                  </a:xfrm>
                  <a:custGeom>
                    <a:avLst/>
                    <a:gdLst>
                      <a:gd name="connsiteX0" fmla="*/ 0 w 341644"/>
                      <a:gd name="connsiteY0" fmla="*/ 50242 h 200967"/>
                      <a:gd name="connsiteX1" fmla="*/ 241161 w 341644"/>
                      <a:gd name="connsiteY1" fmla="*/ 50242 h 200967"/>
                      <a:gd name="connsiteX2" fmla="*/ 241161 w 341644"/>
                      <a:gd name="connsiteY2" fmla="*/ 0 h 200967"/>
                      <a:gd name="connsiteX3" fmla="*/ 341644 w 341644"/>
                      <a:gd name="connsiteY3" fmla="*/ 100484 h 200967"/>
                      <a:gd name="connsiteX4" fmla="*/ 241161 w 341644"/>
                      <a:gd name="connsiteY4" fmla="*/ 200967 h 200967"/>
                      <a:gd name="connsiteX5" fmla="*/ 241161 w 341644"/>
                      <a:gd name="connsiteY5" fmla="*/ 150725 h 200967"/>
                      <a:gd name="connsiteX6" fmla="*/ 0 w 341644"/>
                      <a:gd name="connsiteY6" fmla="*/ 150725 h 200967"/>
                      <a:gd name="connsiteX7" fmla="*/ 0 w 341644"/>
                      <a:gd name="connsiteY7" fmla="*/ 50242 h 200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1644" h="200967" fill="none" extrusionOk="0">
                        <a:moveTo>
                          <a:pt x="0" y="50242"/>
                        </a:moveTo>
                        <a:cubicBezTo>
                          <a:pt x="103156" y="25785"/>
                          <a:pt x="142207" y="63123"/>
                          <a:pt x="241161" y="50242"/>
                        </a:cubicBezTo>
                        <a:cubicBezTo>
                          <a:pt x="235293" y="28067"/>
                          <a:pt x="245431" y="17593"/>
                          <a:pt x="241161" y="0"/>
                        </a:cubicBezTo>
                        <a:cubicBezTo>
                          <a:pt x="293328" y="45820"/>
                          <a:pt x="313326" y="85950"/>
                          <a:pt x="341644" y="100484"/>
                        </a:cubicBezTo>
                        <a:cubicBezTo>
                          <a:pt x="295805" y="151399"/>
                          <a:pt x="261428" y="163065"/>
                          <a:pt x="241161" y="200967"/>
                        </a:cubicBezTo>
                        <a:cubicBezTo>
                          <a:pt x="238623" y="184403"/>
                          <a:pt x="242226" y="166844"/>
                          <a:pt x="241161" y="150725"/>
                        </a:cubicBezTo>
                        <a:cubicBezTo>
                          <a:pt x="155067" y="160262"/>
                          <a:pt x="73723" y="126991"/>
                          <a:pt x="0" y="150725"/>
                        </a:cubicBezTo>
                        <a:cubicBezTo>
                          <a:pt x="-4116" y="124525"/>
                          <a:pt x="7781" y="96905"/>
                          <a:pt x="0" y="50242"/>
                        </a:cubicBezTo>
                        <a:close/>
                      </a:path>
                      <a:path w="341644" h="200967" stroke="0" extrusionOk="0">
                        <a:moveTo>
                          <a:pt x="0" y="50242"/>
                        </a:moveTo>
                        <a:cubicBezTo>
                          <a:pt x="59869" y="29208"/>
                          <a:pt x="131941" y="75729"/>
                          <a:pt x="241161" y="50242"/>
                        </a:cubicBezTo>
                        <a:cubicBezTo>
                          <a:pt x="239450" y="28626"/>
                          <a:pt x="242022" y="10894"/>
                          <a:pt x="241161" y="0"/>
                        </a:cubicBezTo>
                        <a:cubicBezTo>
                          <a:pt x="275497" y="22744"/>
                          <a:pt x="298099" y="75805"/>
                          <a:pt x="341644" y="100484"/>
                        </a:cubicBezTo>
                        <a:cubicBezTo>
                          <a:pt x="316701" y="141294"/>
                          <a:pt x="273851" y="153232"/>
                          <a:pt x="241161" y="200967"/>
                        </a:cubicBezTo>
                        <a:cubicBezTo>
                          <a:pt x="237847" y="188183"/>
                          <a:pt x="242328" y="175528"/>
                          <a:pt x="241161" y="150725"/>
                        </a:cubicBezTo>
                        <a:cubicBezTo>
                          <a:pt x="166947" y="172680"/>
                          <a:pt x="88469" y="147338"/>
                          <a:pt x="0" y="150725"/>
                        </a:cubicBezTo>
                        <a:cubicBezTo>
                          <a:pt x="-1211" y="107236"/>
                          <a:pt x="10372" y="80510"/>
                          <a:pt x="0" y="50242"/>
                        </a:cubicBezTo>
                        <a:close/>
                      </a:path>
                    </a:pathLst>
                  </a:custGeom>
                  <a:ln>
                    <a:extLst>
                      <a:ext uri="{C807C97D-BFC1-408E-A445-0C87EB9F89A2}">
                        <ask:lineSketchStyleProps xmlns:ask="http://schemas.microsoft.com/office/drawing/2018/sketchyshapes" sd="3066603625">
                          <a:prstGeom prst="rightArrow">
                            <a:avLst/>
                          </a:prstGeom>
                          <ask:type>
                            <ask:lineSketchScribble/>
                          </ask:type>
                        </ask:lineSketchStyleProps>
                      </a:ext>
                    </a:extLst>
                  </a:ln>
                  <a:scene3d>
                    <a:camera prst="orthographicFront">
                      <a:rot lat="0" lon="0" rev="18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978ECE7-9E0A-4CB1-9CC7-652A39BC66A9}"/>
                  </a:ext>
                </a:extLst>
              </p:cNvPr>
              <p:cNvGrpSpPr/>
              <p:nvPr/>
            </p:nvGrpSpPr>
            <p:grpSpPr>
              <a:xfrm>
                <a:off x="6010949" y="256696"/>
                <a:ext cx="5976290" cy="6276492"/>
                <a:chOff x="6010949" y="256696"/>
                <a:chExt cx="5976290" cy="6276492"/>
              </a:xfrm>
            </p:grpSpPr>
            <p:pic>
              <p:nvPicPr>
                <p:cNvPr id="39" name="Graphic 38" descr="Man">
                  <a:extLst>
                    <a:ext uri="{FF2B5EF4-FFF2-40B4-BE49-F238E27FC236}">
                      <a16:creationId xmlns:a16="http://schemas.microsoft.com/office/drawing/2014/main" id="{9C91CC56-C89B-F04C-B59E-F30F0BACFE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72839" y="371286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3" name="Graphic 42" descr="Person in wheelchair">
                  <a:extLst>
                    <a:ext uri="{FF2B5EF4-FFF2-40B4-BE49-F238E27FC236}">
                      <a16:creationId xmlns:a16="http://schemas.microsoft.com/office/drawing/2014/main" id="{E6D2CA5F-5CA9-B74A-808E-F6CA7D3E4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73384" y="25669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5" name="Graphic 44" descr="Man with baby">
                  <a:extLst>
                    <a:ext uri="{FF2B5EF4-FFF2-40B4-BE49-F238E27FC236}">
                      <a16:creationId xmlns:a16="http://schemas.microsoft.com/office/drawing/2014/main" id="{B43BFC46-4F0D-D547-AF58-ECE1EC9D2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0424" y="449184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47" name="Graphic 46" descr="Woman with baby">
                  <a:extLst>
                    <a:ext uri="{FF2B5EF4-FFF2-40B4-BE49-F238E27FC236}">
                      <a16:creationId xmlns:a16="http://schemas.microsoft.com/office/drawing/2014/main" id="{5296D3AC-ABA6-294B-8F8A-1A85FEF5B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14361" y="561878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0" name="Graphic 59" descr="Man">
                  <a:extLst>
                    <a:ext uri="{FF2B5EF4-FFF2-40B4-BE49-F238E27FC236}">
                      <a16:creationId xmlns:a16="http://schemas.microsoft.com/office/drawing/2014/main" id="{BD6334A4-8C11-B44F-9D7F-6DA4396AB0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0949" y="154292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3" name="Graphic 62" descr="Man">
                  <a:extLst>
                    <a:ext uri="{FF2B5EF4-FFF2-40B4-BE49-F238E27FC236}">
                      <a16:creationId xmlns:a16="http://schemas.microsoft.com/office/drawing/2014/main" id="{C810A351-84B3-D446-8216-9CBF1B1A7D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66776" y="93741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8" name="Graphic 127" descr="Woman">
                  <a:extLst>
                    <a:ext uri="{FF2B5EF4-FFF2-40B4-BE49-F238E27FC236}">
                      <a16:creationId xmlns:a16="http://schemas.microsoft.com/office/drawing/2014/main" id="{0F264619-9238-CA44-9D7F-5127EB228D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6469" y="2144504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58C59-CD57-4459-AD7F-7D0F50CCA498}"/>
              </a:ext>
            </a:extLst>
          </p:cNvPr>
          <p:cNvGrpSpPr/>
          <p:nvPr/>
        </p:nvGrpSpPr>
        <p:grpSpPr>
          <a:xfrm>
            <a:off x="1170962" y="3901285"/>
            <a:ext cx="3941454" cy="2614470"/>
            <a:chOff x="1170962" y="3901285"/>
            <a:chExt cx="3941454" cy="261447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3AACC7-D977-024D-A0D7-06897420936E}"/>
                </a:ext>
              </a:extLst>
            </p:cNvPr>
            <p:cNvGrpSpPr/>
            <p:nvPr/>
          </p:nvGrpSpPr>
          <p:grpSpPr>
            <a:xfrm>
              <a:off x="3837272" y="5200499"/>
              <a:ext cx="1275144" cy="1298270"/>
              <a:chOff x="1143304" y="2586039"/>
              <a:chExt cx="2880368" cy="2880000"/>
            </a:xfrm>
          </p:grpSpPr>
          <p:sp>
            <p:nvSpPr>
              <p:cNvPr id="5" name="Right Arrow 4">
                <a:extLst>
                  <a:ext uri="{FF2B5EF4-FFF2-40B4-BE49-F238E27FC236}">
                    <a16:creationId xmlns:a16="http://schemas.microsoft.com/office/drawing/2014/main" id="{79F37BD5-C08E-F74C-9F15-3586D9578200}"/>
                  </a:ext>
                </a:extLst>
              </p:cNvPr>
              <p:cNvSpPr/>
              <p:nvPr/>
            </p:nvSpPr>
            <p:spPr>
              <a:xfrm>
                <a:off x="1143304" y="3963235"/>
                <a:ext cx="341644" cy="20096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12B0856C-6A0E-6445-9AAC-AB6A6D82C169}"/>
                  </a:ext>
                </a:extLst>
              </p:cNvPr>
              <p:cNvSpPr/>
              <p:nvPr/>
            </p:nvSpPr>
            <p:spPr>
              <a:xfrm>
                <a:off x="1317282" y="4554283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60977D39-A29E-E448-A247-7CF66897EE6F}"/>
                  </a:ext>
                </a:extLst>
              </p:cNvPr>
              <p:cNvSpPr/>
              <p:nvPr/>
            </p:nvSpPr>
            <p:spPr>
              <a:xfrm>
                <a:off x="1770275" y="5017739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8EA6FFC8-11C1-6C4A-BA8D-BE01B2BB82D9}"/>
                  </a:ext>
                </a:extLst>
              </p:cNvPr>
              <p:cNvSpPr/>
              <p:nvPr/>
            </p:nvSpPr>
            <p:spPr>
              <a:xfrm>
                <a:off x="2412850" y="5187894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0F461F23-DF5C-1F40-9AD1-BEBE9B968A98}"/>
                  </a:ext>
                </a:extLst>
              </p:cNvPr>
              <p:cNvSpPr/>
              <p:nvPr/>
            </p:nvSpPr>
            <p:spPr>
              <a:xfrm>
                <a:off x="3016906" y="5034751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F4424A69-0E24-964A-9DB9-A376F57905BE}"/>
                  </a:ext>
                </a:extLst>
              </p:cNvPr>
              <p:cNvSpPr/>
              <p:nvPr/>
            </p:nvSpPr>
            <p:spPr>
              <a:xfrm>
                <a:off x="3511227" y="4572837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9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Arrow 19">
                <a:extLst>
                  <a:ext uri="{FF2B5EF4-FFF2-40B4-BE49-F238E27FC236}">
                    <a16:creationId xmlns:a16="http://schemas.microsoft.com/office/drawing/2014/main" id="{101EAF52-EF7A-0B46-A81A-D21F2DDE661D}"/>
                  </a:ext>
                </a:extLst>
              </p:cNvPr>
              <p:cNvSpPr/>
              <p:nvPr/>
            </p:nvSpPr>
            <p:spPr>
              <a:xfrm>
                <a:off x="3679172" y="3969307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ight Arrow 20">
                <a:extLst>
                  <a:ext uri="{FF2B5EF4-FFF2-40B4-BE49-F238E27FC236}">
                    <a16:creationId xmlns:a16="http://schemas.microsoft.com/office/drawing/2014/main" id="{B894DA04-3DEF-3C42-9332-145F89E7B0EA}"/>
                  </a:ext>
                </a:extLst>
              </p:cNvPr>
              <p:cNvSpPr/>
              <p:nvPr/>
            </p:nvSpPr>
            <p:spPr>
              <a:xfrm>
                <a:off x="3033225" y="2831120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4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0E85EAAA-C73B-1A4A-AFE9-57134C6242B8}"/>
                  </a:ext>
                </a:extLst>
              </p:cNvPr>
              <p:cNvSpPr/>
              <p:nvPr/>
            </p:nvSpPr>
            <p:spPr>
              <a:xfrm>
                <a:off x="2412850" y="2662811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F5A226E7-4AC6-D448-A86A-78941ED2F636}"/>
                  </a:ext>
                </a:extLst>
              </p:cNvPr>
              <p:cNvSpPr/>
              <p:nvPr/>
            </p:nvSpPr>
            <p:spPr>
              <a:xfrm>
                <a:off x="1757691" y="2842006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8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ight Arrow 23">
                <a:extLst>
                  <a:ext uri="{FF2B5EF4-FFF2-40B4-BE49-F238E27FC236}">
                    <a16:creationId xmlns:a16="http://schemas.microsoft.com/office/drawing/2014/main" id="{64AA5FA8-4E58-5441-B852-7BC45AC49D5D}"/>
                  </a:ext>
                </a:extLst>
              </p:cNvPr>
              <p:cNvSpPr/>
              <p:nvPr/>
            </p:nvSpPr>
            <p:spPr>
              <a:xfrm>
                <a:off x="1314126" y="3285545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9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Dodecagon 6">
                <a:extLst>
                  <a:ext uri="{FF2B5EF4-FFF2-40B4-BE49-F238E27FC236}">
                    <a16:creationId xmlns:a16="http://schemas.microsoft.com/office/drawing/2014/main" id="{84F40ECD-CA6D-CE43-B9BD-96D9484414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43672" y="2586039"/>
                <a:ext cx="2880000" cy="2880000"/>
              </a:xfrm>
              <a:prstGeom prst="dodecagon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ight Arrow 25">
                <a:extLst>
                  <a:ext uri="{FF2B5EF4-FFF2-40B4-BE49-F238E27FC236}">
                    <a16:creationId xmlns:a16="http://schemas.microsoft.com/office/drawing/2014/main" id="{AB220B9C-2ABE-A043-8B02-7B4223B5E635}"/>
                  </a:ext>
                </a:extLst>
              </p:cNvPr>
              <p:cNvSpPr/>
              <p:nvPr/>
            </p:nvSpPr>
            <p:spPr>
              <a:xfrm>
                <a:off x="3501955" y="3292321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2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Graphic 9" descr="Users">
                <a:extLst>
                  <a:ext uri="{FF2B5EF4-FFF2-40B4-BE49-F238E27FC236}">
                    <a16:creationId xmlns:a16="http://schemas.microsoft.com/office/drawing/2014/main" id="{1AB6A901-06F5-7445-96BC-150849E59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97530" y="327216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7" name="Graphic 26" descr="Users">
                <a:extLst>
                  <a:ext uri="{FF2B5EF4-FFF2-40B4-BE49-F238E27FC236}">
                    <a16:creationId xmlns:a16="http://schemas.microsoft.com/office/drawing/2014/main" id="{1BC1BCAB-DE7E-EA4D-A868-0AB843C84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78800" y="362784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8" name="Graphic 27" descr="Users">
                <a:extLst>
                  <a:ext uri="{FF2B5EF4-FFF2-40B4-BE49-F238E27FC236}">
                    <a16:creationId xmlns:a16="http://schemas.microsoft.com/office/drawing/2014/main" id="{D3CC42DE-A449-8548-BCB2-D5840FCED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2697137" y="3130016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29" name="Graphic 28" descr="Users">
                <a:extLst>
                  <a:ext uri="{FF2B5EF4-FFF2-40B4-BE49-F238E27FC236}">
                    <a16:creationId xmlns:a16="http://schemas.microsoft.com/office/drawing/2014/main" id="{19CA5973-3FC7-4342-8DB8-F513F5214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1801670" y="410424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31" name="Graphic 30" descr="Users">
                <a:extLst>
                  <a:ext uri="{FF2B5EF4-FFF2-40B4-BE49-F238E27FC236}">
                    <a16:creationId xmlns:a16="http://schemas.microsoft.com/office/drawing/2014/main" id="{16F44A86-ADC2-1C4D-9A2A-7AD11A25A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2612696" y="4223255"/>
                <a:ext cx="685800" cy="685800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6721A9A-BF78-7345-AE47-D3BEAC815856}"/>
                </a:ext>
              </a:extLst>
            </p:cNvPr>
            <p:cNvGrpSpPr/>
            <p:nvPr/>
          </p:nvGrpSpPr>
          <p:grpSpPr>
            <a:xfrm>
              <a:off x="1170962" y="5217485"/>
              <a:ext cx="1275144" cy="1298270"/>
              <a:chOff x="1143304" y="2586039"/>
              <a:chExt cx="2880368" cy="2880000"/>
            </a:xfrm>
          </p:grpSpPr>
          <p:sp>
            <p:nvSpPr>
              <p:cNvPr id="98" name="Right Arrow 97">
                <a:extLst>
                  <a:ext uri="{FF2B5EF4-FFF2-40B4-BE49-F238E27FC236}">
                    <a16:creationId xmlns:a16="http://schemas.microsoft.com/office/drawing/2014/main" id="{7794DC1B-F10C-9241-9978-87AB57E5CC67}"/>
                  </a:ext>
                </a:extLst>
              </p:cNvPr>
              <p:cNvSpPr/>
              <p:nvPr/>
            </p:nvSpPr>
            <p:spPr>
              <a:xfrm>
                <a:off x="1143304" y="3963235"/>
                <a:ext cx="341644" cy="20096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ight Arrow 98">
                <a:extLst>
                  <a:ext uri="{FF2B5EF4-FFF2-40B4-BE49-F238E27FC236}">
                    <a16:creationId xmlns:a16="http://schemas.microsoft.com/office/drawing/2014/main" id="{1C74807E-1C13-9342-ACC6-8609D746CBA3}"/>
                  </a:ext>
                </a:extLst>
              </p:cNvPr>
              <p:cNvSpPr/>
              <p:nvPr/>
            </p:nvSpPr>
            <p:spPr>
              <a:xfrm>
                <a:off x="1317282" y="4554283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ight Arrow 99">
                <a:extLst>
                  <a:ext uri="{FF2B5EF4-FFF2-40B4-BE49-F238E27FC236}">
                    <a16:creationId xmlns:a16="http://schemas.microsoft.com/office/drawing/2014/main" id="{CF836C89-2EE6-2B44-9E7B-6503D299DFD9}"/>
                  </a:ext>
                </a:extLst>
              </p:cNvPr>
              <p:cNvSpPr/>
              <p:nvPr/>
            </p:nvSpPr>
            <p:spPr>
              <a:xfrm>
                <a:off x="1770275" y="5017739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ight Arrow 100">
                <a:extLst>
                  <a:ext uri="{FF2B5EF4-FFF2-40B4-BE49-F238E27FC236}">
                    <a16:creationId xmlns:a16="http://schemas.microsoft.com/office/drawing/2014/main" id="{747934C9-8355-0D49-B72E-EC78ECB92225}"/>
                  </a:ext>
                </a:extLst>
              </p:cNvPr>
              <p:cNvSpPr/>
              <p:nvPr/>
            </p:nvSpPr>
            <p:spPr>
              <a:xfrm>
                <a:off x="2412850" y="5187894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ight Arrow 101">
                <a:extLst>
                  <a:ext uri="{FF2B5EF4-FFF2-40B4-BE49-F238E27FC236}">
                    <a16:creationId xmlns:a16="http://schemas.microsoft.com/office/drawing/2014/main" id="{2FB8AAF1-373E-9B4C-A4A2-9F08C7998673}"/>
                  </a:ext>
                </a:extLst>
              </p:cNvPr>
              <p:cNvSpPr/>
              <p:nvPr/>
            </p:nvSpPr>
            <p:spPr>
              <a:xfrm>
                <a:off x="3016906" y="5034751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ight Arrow 102">
                <a:extLst>
                  <a:ext uri="{FF2B5EF4-FFF2-40B4-BE49-F238E27FC236}">
                    <a16:creationId xmlns:a16="http://schemas.microsoft.com/office/drawing/2014/main" id="{7E0A5DDC-182D-2548-9A91-EDEDC2C06C26}"/>
                  </a:ext>
                </a:extLst>
              </p:cNvPr>
              <p:cNvSpPr/>
              <p:nvPr/>
            </p:nvSpPr>
            <p:spPr>
              <a:xfrm>
                <a:off x="3511227" y="4572837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9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ight Arrow 103">
                <a:extLst>
                  <a:ext uri="{FF2B5EF4-FFF2-40B4-BE49-F238E27FC236}">
                    <a16:creationId xmlns:a16="http://schemas.microsoft.com/office/drawing/2014/main" id="{2A2D9C7C-7C0C-E543-9BD1-CBD968544FB7}"/>
                  </a:ext>
                </a:extLst>
              </p:cNvPr>
              <p:cNvSpPr/>
              <p:nvPr/>
            </p:nvSpPr>
            <p:spPr>
              <a:xfrm>
                <a:off x="3679172" y="3969307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ight Arrow 104">
                <a:extLst>
                  <a:ext uri="{FF2B5EF4-FFF2-40B4-BE49-F238E27FC236}">
                    <a16:creationId xmlns:a16="http://schemas.microsoft.com/office/drawing/2014/main" id="{CDD7C117-1C57-D54B-B6C5-28C687258BBF}"/>
                  </a:ext>
                </a:extLst>
              </p:cNvPr>
              <p:cNvSpPr/>
              <p:nvPr/>
            </p:nvSpPr>
            <p:spPr>
              <a:xfrm>
                <a:off x="3033225" y="2831120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4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ight Arrow 105">
                <a:extLst>
                  <a:ext uri="{FF2B5EF4-FFF2-40B4-BE49-F238E27FC236}">
                    <a16:creationId xmlns:a16="http://schemas.microsoft.com/office/drawing/2014/main" id="{06E0700C-F1AF-9B43-ABAD-6C76BD933D8A}"/>
                  </a:ext>
                </a:extLst>
              </p:cNvPr>
              <p:cNvSpPr/>
              <p:nvPr/>
            </p:nvSpPr>
            <p:spPr>
              <a:xfrm>
                <a:off x="2412850" y="2662811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ight Arrow 106">
                <a:extLst>
                  <a:ext uri="{FF2B5EF4-FFF2-40B4-BE49-F238E27FC236}">
                    <a16:creationId xmlns:a16="http://schemas.microsoft.com/office/drawing/2014/main" id="{C067D418-AC6C-EC47-BC90-6363C190001A}"/>
                  </a:ext>
                </a:extLst>
              </p:cNvPr>
              <p:cNvSpPr/>
              <p:nvPr/>
            </p:nvSpPr>
            <p:spPr>
              <a:xfrm>
                <a:off x="1757691" y="2842006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8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ight Arrow 107">
                <a:extLst>
                  <a:ext uri="{FF2B5EF4-FFF2-40B4-BE49-F238E27FC236}">
                    <a16:creationId xmlns:a16="http://schemas.microsoft.com/office/drawing/2014/main" id="{97E4CAB8-CD17-D743-9320-9FB594E3E529}"/>
                  </a:ext>
                </a:extLst>
              </p:cNvPr>
              <p:cNvSpPr/>
              <p:nvPr/>
            </p:nvSpPr>
            <p:spPr>
              <a:xfrm>
                <a:off x="1314126" y="3285545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9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Dodecagon 108">
                <a:extLst>
                  <a:ext uri="{FF2B5EF4-FFF2-40B4-BE49-F238E27FC236}">
                    <a16:creationId xmlns:a16="http://schemas.microsoft.com/office/drawing/2014/main" id="{CD3127F5-6B58-C24A-8F1E-3E43A0259D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43672" y="2586039"/>
                <a:ext cx="2880000" cy="2880000"/>
              </a:xfrm>
              <a:prstGeom prst="dodecagon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ight Arrow 109">
                <a:extLst>
                  <a:ext uri="{FF2B5EF4-FFF2-40B4-BE49-F238E27FC236}">
                    <a16:creationId xmlns:a16="http://schemas.microsoft.com/office/drawing/2014/main" id="{73F13B74-DE40-E749-91E8-88FA4E6E84D5}"/>
                  </a:ext>
                </a:extLst>
              </p:cNvPr>
              <p:cNvSpPr/>
              <p:nvPr/>
            </p:nvSpPr>
            <p:spPr>
              <a:xfrm>
                <a:off x="3501955" y="3292321"/>
                <a:ext cx="341644" cy="200967"/>
              </a:xfrm>
              <a:prstGeom prst="rightArrow">
                <a:avLst/>
              </a:prstGeom>
              <a:scene3d>
                <a:camera prst="orthographicFront">
                  <a:rot lat="0" lon="0" rev="12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1" name="Graphic 110" descr="Users">
                <a:extLst>
                  <a:ext uri="{FF2B5EF4-FFF2-40B4-BE49-F238E27FC236}">
                    <a16:creationId xmlns:a16="http://schemas.microsoft.com/office/drawing/2014/main" id="{DC6B917C-8D64-294E-8865-A84DEF31D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97530" y="327216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12" name="Graphic 111" descr="Users">
                <a:extLst>
                  <a:ext uri="{FF2B5EF4-FFF2-40B4-BE49-F238E27FC236}">
                    <a16:creationId xmlns:a16="http://schemas.microsoft.com/office/drawing/2014/main" id="{05735458-FC84-4F46-873E-120A8ACB6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78800" y="362784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13" name="Graphic 112" descr="Users">
                <a:extLst>
                  <a:ext uri="{FF2B5EF4-FFF2-40B4-BE49-F238E27FC236}">
                    <a16:creationId xmlns:a16="http://schemas.microsoft.com/office/drawing/2014/main" id="{7D5B8CB5-986D-EC4F-8EA7-5CE5AC404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97137" y="3130016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14" name="Graphic 113" descr="Users">
                <a:extLst>
                  <a:ext uri="{FF2B5EF4-FFF2-40B4-BE49-F238E27FC236}">
                    <a16:creationId xmlns:a16="http://schemas.microsoft.com/office/drawing/2014/main" id="{9C6DD204-D3EB-DA40-A3C1-671149E86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801670" y="4104242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15" name="Graphic 114" descr="Users">
                <a:extLst>
                  <a:ext uri="{FF2B5EF4-FFF2-40B4-BE49-F238E27FC236}">
                    <a16:creationId xmlns:a16="http://schemas.microsoft.com/office/drawing/2014/main" id="{5A7F58D8-563C-EB4C-940C-1616FED37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612696" y="4223255"/>
                <a:ext cx="685800" cy="685800"/>
              </a:xfrm>
              <a:prstGeom prst="rect">
                <a:avLst/>
              </a:prstGeom>
            </p:spPr>
          </p:pic>
        </p:grpSp>
        <p:cxnSp>
          <p:nvCxnSpPr>
            <p:cNvPr id="4" name="Curved Connector 3">
              <a:extLst>
                <a:ext uri="{FF2B5EF4-FFF2-40B4-BE49-F238E27FC236}">
                  <a16:creationId xmlns:a16="http://schemas.microsoft.com/office/drawing/2014/main" id="{008C176E-B165-3646-8445-E86E28F21ECD}"/>
                </a:ext>
              </a:extLst>
            </p:cNvPr>
            <p:cNvCxnSpPr>
              <a:cxnSpLocks/>
              <a:stCxn id="90" idx="7"/>
              <a:endCxn id="109" idx="9"/>
            </p:cNvCxnSpPr>
            <p:nvPr/>
          </p:nvCxnSpPr>
          <p:spPr>
            <a:xfrm rot="10800000" flipV="1">
              <a:off x="1341950" y="3901285"/>
              <a:ext cx="369955" cy="1490144"/>
            </a:xfrm>
            <a:prstGeom prst="curvedConnector3">
              <a:avLst>
                <a:gd name="adj1" fmla="val 207966"/>
              </a:avLst>
            </a:prstGeom>
            <a:ln w="2540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26C0ED95-6709-E646-B8D2-6D0712B383DC}"/>
                </a:ext>
              </a:extLst>
            </p:cNvPr>
            <p:cNvCxnSpPr>
              <a:cxnSpLocks/>
              <a:stCxn id="109" idx="1"/>
              <a:endCxn id="7" idx="7"/>
            </p:cNvCxnSpPr>
            <p:nvPr/>
          </p:nvCxnSpPr>
          <p:spPr>
            <a:xfrm>
              <a:off x="2446106" y="5692676"/>
              <a:ext cx="1391329" cy="330902"/>
            </a:xfrm>
            <a:prstGeom prst="curvedConnector3">
              <a:avLst>
                <a:gd name="adj1" fmla="val 50000"/>
              </a:avLst>
            </a:prstGeom>
            <a:ln w="2540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39E5807A-F5F2-774D-B5C6-B7A5D6DF0425}"/>
                </a:ext>
              </a:extLst>
            </p:cNvPr>
            <p:cNvCxnSpPr>
              <a:cxnSpLocks/>
              <a:stCxn id="90" idx="2"/>
              <a:endCxn id="7" idx="0"/>
            </p:cNvCxnSpPr>
            <p:nvPr/>
          </p:nvCxnSpPr>
          <p:spPr>
            <a:xfrm>
              <a:off x="4591904" y="3901285"/>
              <a:ext cx="349688" cy="1473158"/>
            </a:xfrm>
            <a:prstGeom prst="curvedConnector3">
              <a:avLst>
                <a:gd name="adj1" fmla="val 214223"/>
              </a:avLst>
            </a:prstGeom>
            <a:ln w="2540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32A30B-4CD7-45DA-BC6F-6E788115202F}"/>
              </a:ext>
            </a:extLst>
          </p:cNvPr>
          <p:cNvGrpSpPr/>
          <p:nvPr/>
        </p:nvGrpSpPr>
        <p:grpSpPr>
          <a:xfrm>
            <a:off x="5512678" y="629585"/>
            <a:ext cx="6474561" cy="5728531"/>
            <a:chOff x="5512678" y="629585"/>
            <a:chExt cx="6474561" cy="57285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774E86-2F80-4B40-BE84-5C0098A97226}"/>
                </a:ext>
              </a:extLst>
            </p:cNvPr>
            <p:cNvGrpSpPr/>
            <p:nvPr/>
          </p:nvGrpSpPr>
          <p:grpSpPr>
            <a:xfrm>
              <a:off x="5512678" y="629585"/>
              <a:ext cx="6474561" cy="5728531"/>
              <a:chOff x="5512678" y="629585"/>
              <a:chExt cx="6474561" cy="5728531"/>
            </a:xfrm>
          </p:grpSpPr>
          <p:pic>
            <p:nvPicPr>
              <p:cNvPr id="41" name="Graphic 40" descr="Woman">
                <a:extLst>
                  <a:ext uri="{FF2B5EF4-FFF2-40B4-BE49-F238E27FC236}">
                    <a16:creationId xmlns:a16="http://schemas.microsoft.com/office/drawing/2014/main" id="{B72F4341-A528-6444-BA12-7189361B3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6981106" y="62958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9" name="Graphic 48" descr="Person eating">
                <a:extLst>
                  <a:ext uri="{FF2B5EF4-FFF2-40B4-BE49-F238E27FC236}">
                    <a16:creationId xmlns:a16="http://schemas.microsoft.com/office/drawing/2014/main" id="{08B2A64C-DE9C-4548-A3AC-0F3372F71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10152806" y="500637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1" name="Graphic 50" descr="Teacher">
                <a:extLst>
                  <a:ext uri="{FF2B5EF4-FFF2-40B4-BE49-F238E27FC236}">
                    <a16:creationId xmlns:a16="http://schemas.microsoft.com/office/drawing/2014/main" id="{B01C9D0A-71A7-0F45-8626-726B8851A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7242808" y="54437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1" name="Graphic 60" descr="Woman">
                <a:extLst>
                  <a:ext uri="{FF2B5EF4-FFF2-40B4-BE49-F238E27FC236}">
                    <a16:creationId xmlns:a16="http://schemas.microsoft.com/office/drawing/2014/main" id="{68C4D97E-6222-E041-BE34-34358A889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11072839" y="210037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4" name="Graphic 63" descr="Woman">
                <a:extLst>
                  <a:ext uri="{FF2B5EF4-FFF2-40B4-BE49-F238E27FC236}">
                    <a16:creationId xmlns:a16="http://schemas.microsoft.com/office/drawing/2014/main" id="{B5504439-9047-624D-B6AF-F4EC77F64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5512678" y="315249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6" name="Graphic 125" descr="Man">
                <a:extLst>
                  <a:ext uri="{FF2B5EF4-FFF2-40B4-BE49-F238E27FC236}">
                    <a16:creationId xmlns:a16="http://schemas.microsoft.com/office/drawing/2014/main" id="{8FA00E54-3D00-4949-8B2A-83546FB21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8140270" y="477007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9" name="Graphic 128" descr="Person in wheelchair">
                <a:extLst>
                  <a:ext uri="{FF2B5EF4-FFF2-40B4-BE49-F238E27FC236}">
                    <a16:creationId xmlns:a16="http://schemas.microsoft.com/office/drawing/2014/main" id="{232E026A-8D4C-C144-A0DF-664D92746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6577831" y="268736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0" name="Graphic 129" descr="Man with baby">
                <a:extLst>
                  <a:ext uri="{FF2B5EF4-FFF2-40B4-BE49-F238E27FC236}">
                    <a16:creationId xmlns:a16="http://schemas.microsoft.com/office/drawing/2014/main" id="{8D58B4C2-D321-EE4F-84CC-513B5863C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9339789" y="83440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1" name="Graphic 130" descr="Woman">
                <a:extLst>
                  <a:ext uri="{FF2B5EF4-FFF2-40B4-BE49-F238E27FC236}">
                    <a16:creationId xmlns:a16="http://schemas.microsoft.com/office/drawing/2014/main" id="{B3C9B483-72F6-4C40-B01C-69F64DB68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10397212" y="320573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276C3A-8C88-4E08-9B5F-2A542A65EB69}"/>
                </a:ext>
              </a:extLst>
            </p:cNvPr>
            <p:cNvGrpSpPr/>
            <p:nvPr/>
          </p:nvGrpSpPr>
          <p:grpSpPr>
            <a:xfrm>
              <a:off x="7068052" y="1414284"/>
              <a:ext cx="3392122" cy="3660221"/>
              <a:chOff x="7068052" y="1414284"/>
              <a:chExt cx="3392122" cy="3660221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E52B8ED-90A6-F648-9189-EECE120C2F76}"/>
                  </a:ext>
                </a:extLst>
              </p:cNvPr>
              <p:cNvGrpSpPr/>
              <p:nvPr/>
            </p:nvGrpSpPr>
            <p:grpSpPr>
              <a:xfrm>
                <a:off x="9160385" y="3746929"/>
                <a:ext cx="1299789" cy="1299789"/>
                <a:chOff x="9684966" y="3567163"/>
                <a:chExt cx="1299789" cy="1299789"/>
              </a:xfrm>
            </p:grpSpPr>
            <p:sp>
              <p:nvSpPr>
                <p:cNvPr id="116" name="Dodecagon 115">
                  <a:extLst>
                    <a:ext uri="{FF2B5EF4-FFF2-40B4-BE49-F238E27FC236}">
                      <a16:creationId xmlns:a16="http://schemas.microsoft.com/office/drawing/2014/main" id="{ED1BEBF0-80BB-5E49-AAD7-95490A2151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84966" y="3567163"/>
                  <a:ext cx="1299789" cy="1299789"/>
                </a:xfrm>
                <a:custGeom>
                  <a:avLst/>
                  <a:gdLst>
                    <a:gd name="connsiteX0" fmla="*/ 0 w 1299789"/>
                    <a:gd name="connsiteY0" fmla="*/ 475747 h 1299789"/>
                    <a:gd name="connsiteX1" fmla="*/ 174148 w 1299789"/>
                    <a:gd name="connsiteY1" fmla="*/ 174148 h 1299789"/>
                    <a:gd name="connsiteX2" fmla="*/ 475747 w 1299789"/>
                    <a:gd name="connsiteY2" fmla="*/ 0 h 1299789"/>
                    <a:gd name="connsiteX3" fmla="*/ 824042 w 1299789"/>
                    <a:gd name="connsiteY3" fmla="*/ 0 h 1299789"/>
                    <a:gd name="connsiteX4" fmla="*/ 1125641 w 1299789"/>
                    <a:gd name="connsiteY4" fmla="*/ 174148 h 1299789"/>
                    <a:gd name="connsiteX5" fmla="*/ 1299789 w 1299789"/>
                    <a:gd name="connsiteY5" fmla="*/ 475747 h 1299789"/>
                    <a:gd name="connsiteX6" fmla="*/ 1299789 w 1299789"/>
                    <a:gd name="connsiteY6" fmla="*/ 824042 h 1299789"/>
                    <a:gd name="connsiteX7" fmla="*/ 1125641 w 1299789"/>
                    <a:gd name="connsiteY7" fmla="*/ 1125641 h 1299789"/>
                    <a:gd name="connsiteX8" fmla="*/ 824042 w 1299789"/>
                    <a:gd name="connsiteY8" fmla="*/ 1299789 h 1299789"/>
                    <a:gd name="connsiteX9" fmla="*/ 475747 w 1299789"/>
                    <a:gd name="connsiteY9" fmla="*/ 1299789 h 1299789"/>
                    <a:gd name="connsiteX10" fmla="*/ 174148 w 1299789"/>
                    <a:gd name="connsiteY10" fmla="*/ 1125641 h 1299789"/>
                    <a:gd name="connsiteX11" fmla="*/ 0 w 1299789"/>
                    <a:gd name="connsiteY11" fmla="*/ 824042 h 1299789"/>
                    <a:gd name="connsiteX12" fmla="*/ 0 w 1299789"/>
                    <a:gd name="connsiteY12" fmla="*/ 475747 h 129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789" h="1299789" extrusionOk="0">
                      <a:moveTo>
                        <a:pt x="0" y="475747"/>
                      </a:moveTo>
                      <a:cubicBezTo>
                        <a:pt x="33523" y="371357"/>
                        <a:pt x="109929" y="290731"/>
                        <a:pt x="174148" y="174148"/>
                      </a:cubicBezTo>
                      <a:cubicBezTo>
                        <a:pt x="301422" y="74101"/>
                        <a:pt x="375933" y="58794"/>
                        <a:pt x="475747" y="0"/>
                      </a:cubicBezTo>
                      <a:cubicBezTo>
                        <a:pt x="549695" y="-30784"/>
                        <a:pt x="681779" y="4696"/>
                        <a:pt x="824042" y="0"/>
                      </a:cubicBezTo>
                      <a:cubicBezTo>
                        <a:pt x="935392" y="63416"/>
                        <a:pt x="1003109" y="135573"/>
                        <a:pt x="1125641" y="174148"/>
                      </a:cubicBezTo>
                      <a:cubicBezTo>
                        <a:pt x="1205951" y="309344"/>
                        <a:pt x="1231830" y="363128"/>
                        <a:pt x="1299789" y="475747"/>
                      </a:cubicBezTo>
                      <a:cubicBezTo>
                        <a:pt x="1306254" y="623031"/>
                        <a:pt x="1294022" y="695337"/>
                        <a:pt x="1299789" y="824042"/>
                      </a:cubicBezTo>
                      <a:cubicBezTo>
                        <a:pt x="1235152" y="958371"/>
                        <a:pt x="1187078" y="980657"/>
                        <a:pt x="1125641" y="1125641"/>
                      </a:cubicBezTo>
                      <a:cubicBezTo>
                        <a:pt x="1013822" y="1200720"/>
                        <a:pt x="938895" y="1211514"/>
                        <a:pt x="824042" y="1299789"/>
                      </a:cubicBezTo>
                      <a:cubicBezTo>
                        <a:pt x="701315" y="1315565"/>
                        <a:pt x="561152" y="1271526"/>
                        <a:pt x="475747" y="1299789"/>
                      </a:cubicBezTo>
                      <a:cubicBezTo>
                        <a:pt x="321247" y="1254039"/>
                        <a:pt x="319703" y="1163893"/>
                        <a:pt x="174148" y="1125641"/>
                      </a:cubicBezTo>
                      <a:cubicBezTo>
                        <a:pt x="91977" y="1033189"/>
                        <a:pt x="91150" y="965388"/>
                        <a:pt x="0" y="824042"/>
                      </a:cubicBezTo>
                      <a:cubicBezTo>
                        <a:pt x="-10519" y="663417"/>
                        <a:pt x="19722" y="580126"/>
                        <a:pt x="0" y="475747"/>
                      </a:cubicBezTo>
                      <a:close/>
                    </a:path>
                  </a:pathLst>
                </a:custGeom>
                <a:noFill/>
                <a:ln w="25400">
                  <a:prstDash val="dash"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dodecagon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17" name="Graphic 116" descr="Users">
                  <a:extLst>
                    <a:ext uri="{FF2B5EF4-FFF2-40B4-BE49-F238E27FC236}">
                      <a16:creationId xmlns:a16="http://schemas.microsoft.com/office/drawing/2014/main" id="{5B595CD3-7434-6949-A8EA-3F0176305D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9204" y="3950367"/>
                  <a:ext cx="774793" cy="774793"/>
                </a:xfrm>
                <a:prstGeom prst="rect">
                  <a:avLst/>
                </a:prstGeom>
              </p:spPr>
            </p:pic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06F1631C-3303-0A43-A4D4-B386D2066A08}"/>
                  </a:ext>
                </a:extLst>
              </p:cNvPr>
              <p:cNvGrpSpPr/>
              <p:nvPr/>
            </p:nvGrpSpPr>
            <p:grpSpPr>
              <a:xfrm>
                <a:off x="7068052" y="3774716"/>
                <a:ext cx="1299789" cy="1299789"/>
                <a:chOff x="9684966" y="3567163"/>
                <a:chExt cx="1299789" cy="1299789"/>
              </a:xfrm>
            </p:grpSpPr>
            <p:sp>
              <p:nvSpPr>
                <p:cNvPr id="121" name="Dodecagon 120">
                  <a:extLst>
                    <a:ext uri="{FF2B5EF4-FFF2-40B4-BE49-F238E27FC236}">
                      <a16:creationId xmlns:a16="http://schemas.microsoft.com/office/drawing/2014/main" id="{43251DD8-1CC2-4041-83E0-692AAC5402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84966" y="3567163"/>
                  <a:ext cx="1299789" cy="1299789"/>
                </a:xfrm>
                <a:custGeom>
                  <a:avLst/>
                  <a:gdLst>
                    <a:gd name="connsiteX0" fmla="*/ 0 w 1299789"/>
                    <a:gd name="connsiteY0" fmla="*/ 475747 h 1299789"/>
                    <a:gd name="connsiteX1" fmla="*/ 174148 w 1299789"/>
                    <a:gd name="connsiteY1" fmla="*/ 174148 h 1299789"/>
                    <a:gd name="connsiteX2" fmla="*/ 475747 w 1299789"/>
                    <a:gd name="connsiteY2" fmla="*/ 0 h 1299789"/>
                    <a:gd name="connsiteX3" fmla="*/ 824042 w 1299789"/>
                    <a:gd name="connsiteY3" fmla="*/ 0 h 1299789"/>
                    <a:gd name="connsiteX4" fmla="*/ 1125641 w 1299789"/>
                    <a:gd name="connsiteY4" fmla="*/ 174148 h 1299789"/>
                    <a:gd name="connsiteX5" fmla="*/ 1299789 w 1299789"/>
                    <a:gd name="connsiteY5" fmla="*/ 475747 h 1299789"/>
                    <a:gd name="connsiteX6" fmla="*/ 1299789 w 1299789"/>
                    <a:gd name="connsiteY6" fmla="*/ 824042 h 1299789"/>
                    <a:gd name="connsiteX7" fmla="*/ 1125641 w 1299789"/>
                    <a:gd name="connsiteY7" fmla="*/ 1125641 h 1299789"/>
                    <a:gd name="connsiteX8" fmla="*/ 824042 w 1299789"/>
                    <a:gd name="connsiteY8" fmla="*/ 1299789 h 1299789"/>
                    <a:gd name="connsiteX9" fmla="*/ 475747 w 1299789"/>
                    <a:gd name="connsiteY9" fmla="*/ 1299789 h 1299789"/>
                    <a:gd name="connsiteX10" fmla="*/ 174148 w 1299789"/>
                    <a:gd name="connsiteY10" fmla="*/ 1125641 h 1299789"/>
                    <a:gd name="connsiteX11" fmla="*/ 0 w 1299789"/>
                    <a:gd name="connsiteY11" fmla="*/ 824042 h 1299789"/>
                    <a:gd name="connsiteX12" fmla="*/ 0 w 1299789"/>
                    <a:gd name="connsiteY12" fmla="*/ 475747 h 129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789" h="1299789" extrusionOk="0">
                      <a:moveTo>
                        <a:pt x="0" y="475747"/>
                      </a:moveTo>
                      <a:cubicBezTo>
                        <a:pt x="33523" y="371357"/>
                        <a:pt x="109929" y="290731"/>
                        <a:pt x="174148" y="174148"/>
                      </a:cubicBezTo>
                      <a:cubicBezTo>
                        <a:pt x="301422" y="74101"/>
                        <a:pt x="375933" y="58794"/>
                        <a:pt x="475747" y="0"/>
                      </a:cubicBezTo>
                      <a:cubicBezTo>
                        <a:pt x="549695" y="-30784"/>
                        <a:pt x="681779" y="4696"/>
                        <a:pt x="824042" y="0"/>
                      </a:cubicBezTo>
                      <a:cubicBezTo>
                        <a:pt x="935392" y="63416"/>
                        <a:pt x="1003109" y="135573"/>
                        <a:pt x="1125641" y="174148"/>
                      </a:cubicBezTo>
                      <a:cubicBezTo>
                        <a:pt x="1205951" y="309344"/>
                        <a:pt x="1231830" y="363128"/>
                        <a:pt x="1299789" y="475747"/>
                      </a:cubicBezTo>
                      <a:cubicBezTo>
                        <a:pt x="1306254" y="623031"/>
                        <a:pt x="1294022" y="695337"/>
                        <a:pt x="1299789" y="824042"/>
                      </a:cubicBezTo>
                      <a:cubicBezTo>
                        <a:pt x="1235152" y="958371"/>
                        <a:pt x="1187078" y="980657"/>
                        <a:pt x="1125641" y="1125641"/>
                      </a:cubicBezTo>
                      <a:cubicBezTo>
                        <a:pt x="1013822" y="1200720"/>
                        <a:pt x="938895" y="1211514"/>
                        <a:pt x="824042" y="1299789"/>
                      </a:cubicBezTo>
                      <a:cubicBezTo>
                        <a:pt x="701315" y="1315565"/>
                        <a:pt x="561152" y="1271526"/>
                        <a:pt x="475747" y="1299789"/>
                      </a:cubicBezTo>
                      <a:cubicBezTo>
                        <a:pt x="321247" y="1254039"/>
                        <a:pt x="319703" y="1163893"/>
                        <a:pt x="174148" y="1125641"/>
                      </a:cubicBezTo>
                      <a:cubicBezTo>
                        <a:pt x="91977" y="1033189"/>
                        <a:pt x="91150" y="965388"/>
                        <a:pt x="0" y="824042"/>
                      </a:cubicBezTo>
                      <a:cubicBezTo>
                        <a:pt x="-10519" y="663417"/>
                        <a:pt x="19722" y="580126"/>
                        <a:pt x="0" y="475747"/>
                      </a:cubicBezTo>
                      <a:close/>
                    </a:path>
                  </a:pathLst>
                </a:custGeom>
                <a:noFill/>
                <a:ln w="25400">
                  <a:prstDash val="dash"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dodecagon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22" name="Graphic 121" descr="Users">
                  <a:extLst>
                    <a:ext uri="{FF2B5EF4-FFF2-40B4-BE49-F238E27FC236}">
                      <a16:creationId xmlns:a16="http://schemas.microsoft.com/office/drawing/2014/main" id="{1FAA9213-5D57-2641-AFF6-E834991E3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4297" y="3914526"/>
                  <a:ext cx="774793" cy="774793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ECB00F9-DDFE-DD49-A13D-E9D530320B95}"/>
                  </a:ext>
                </a:extLst>
              </p:cNvPr>
              <p:cNvGrpSpPr/>
              <p:nvPr/>
            </p:nvGrpSpPr>
            <p:grpSpPr>
              <a:xfrm>
                <a:off x="7733414" y="1414284"/>
                <a:ext cx="1299789" cy="1299789"/>
                <a:chOff x="9684966" y="3567163"/>
                <a:chExt cx="1299789" cy="1299789"/>
              </a:xfrm>
            </p:grpSpPr>
            <p:sp>
              <p:nvSpPr>
                <p:cNvPr id="124" name="Dodecagon 123">
                  <a:extLst>
                    <a:ext uri="{FF2B5EF4-FFF2-40B4-BE49-F238E27FC236}">
                      <a16:creationId xmlns:a16="http://schemas.microsoft.com/office/drawing/2014/main" id="{5E34A22D-97E6-E149-AAE2-E58AE0CF69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84966" y="3567163"/>
                  <a:ext cx="1299789" cy="1299789"/>
                </a:xfrm>
                <a:custGeom>
                  <a:avLst/>
                  <a:gdLst>
                    <a:gd name="connsiteX0" fmla="*/ 0 w 1299789"/>
                    <a:gd name="connsiteY0" fmla="*/ 475747 h 1299789"/>
                    <a:gd name="connsiteX1" fmla="*/ 174148 w 1299789"/>
                    <a:gd name="connsiteY1" fmla="*/ 174148 h 1299789"/>
                    <a:gd name="connsiteX2" fmla="*/ 475747 w 1299789"/>
                    <a:gd name="connsiteY2" fmla="*/ 0 h 1299789"/>
                    <a:gd name="connsiteX3" fmla="*/ 824042 w 1299789"/>
                    <a:gd name="connsiteY3" fmla="*/ 0 h 1299789"/>
                    <a:gd name="connsiteX4" fmla="*/ 1125641 w 1299789"/>
                    <a:gd name="connsiteY4" fmla="*/ 174148 h 1299789"/>
                    <a:gd name="connsiteX5" fmla="*/ 1299789 w 1299789"/>
                    <a:gd name="connsiteY5" fmla="*/ 475747 h 1299789"/>
                    <a:gd name="connsiteX6" fmla="*/ 1299789 w 1299789"/>
                    <a:gd name="connsiteY6" fmla="*/ 824042 h 1299789"/>
                    <a:gd name="connsiteX7" fmla="*/ 1125641 w 1299789"/>
                    <a:gd name="connsiteY7" fmla="*/ 1125641 h 1299789"/>
                    <a:gd name="connsiteX8" fmla="*/ 824042 w 1299789"/>
                    <a:gd name="connsiteY8" fmla="*/ 1299789 h 1299789"/>
                    <a:gd name="connsiteX9" fmla="*/ 475747 w 1299789"/>
                    <a:gd name="connsiteY9" fmla="*/ 1299789 h 1299789"/>
                    <a:gd name="connsiteX10" fmla="*/ 174148 w 1299789"/>
                    <a:gd name="connsiteY10" fmla="*/ 1125641 h 1299789"/>
                    <a:gd name="connsiteX11" fmla="*/ 0 w 1299789"/>
                    <a:gd name="connsiteY11" fmla="*/ 824042 h 1299789"/>
                    <a:gd name="connsiteX12" fmla="*/ 0 w 1299789"/>
                    <a:gd name="connsiteY12" fmla="*/ 475747 h 129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9789" h="1299789" extrusionOk="0">
                      <a:moveTo>
                        <a:pt x="0" y="475747"/>
                      </a:moveTo>
                      <a:cubicBezTo>
                        <a:pt x="33523" y="371357"/>
                        <a:pt x="109929" y="290731"/>
                        <a:pt x="174148" y="174148"/>
                      </a:cubicBezTo>
                      <a:cubicBezTo>
                        <a:pt x="301422" y="74101"/>
                        <a:pt x="375933" y="58794"/>
                        <a:pt x="475747" y="0"/>
                      </a:cubicBezTo>
                      <a:cubicBezTo>
                        <a:pt x="549695" y="-30784"/>
                        <a:pt x="681779" y="4696"/>
                        <a:pt x="824042" y="0"/>
                      </a:cubicBezTo>
                      <a:cubicBezTo>
                        <a:pt x="935392" y="63416"/>
                        <a:pt x="1003109" y="135573"/>
                        <a:pt x="1125641" y="174148"/>
                      </a:cubicBezTo>
                      <a:cubicBezTo>
                        <a:pt x="1205951" y="309344"/>
                        <a:pt x="1231830" y="363128"/>
                        <a:pt x="1299789" y="475747"/>
                      </a:cubicBezTo>
                      <a:cubicBezTo>
                        <a:pt x="1306254" y="623031"/>
                        <a:pt x="1294022" y="695337"/>
                        <a:pt x="1299789" y="824042"/>
                      </a:cubicBezTo>
                      <a:cubicBezTo>
                        <a:pt x="1235152" y="958371"/>
                        <a:pt x="1187078" y="980657"/>
                        <a:pt x="1125641" y="1125641"/>
                      </a:cubicBezTo>
                      <a:cubicBezTo>
                        <a:pt x="1013822" y="1200720"/>
                        <a:pt x="938895" y="1211514"/>
                        <a:pt x="824042" y="1299789"/>
                      </a:cubicBezTo>
                      <a:cubicBezTo>
                        <a:pt x="701315" y="1315565"/>
                        <a:pt x="561152" y="1271526"/>
                        <a:pt x="475747" y="1299789"/>
                      </a:cubicBezTo>
                      <a:cubicBezTo>
                        <a:pt x="321247" y="1254039"/>
                        <a:pt x="319703" y="1163893"/>
                        <a:pt x="174148" y="1125641"/>
                      </a:cubicBezTo>
                      <a:cubicBezTo>
                        <a:pt x="91977" y="1033189"/>
                        <a:pt x="91150" y="965388"/>
                        <a:pt x="0" y="824042"/>
                      </a:cubicBezTo>
                      <a:cubicBezTo>
                        <a:pt x="-10519" y="663417"/>
                        <a:pt x="19722" y="580126"/>
                        <a:pt x="0" y="475747"/>
                      </a:cubicBezTo>
                      <a:close/>
                    </a:path>
                  </a:pathLst>
                </a:custGeom>
                <a:noFill/>
                <a:ln w="25400">
                  <a:prstDash val="dash"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dodecagon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25" name="Graphic 124" descr="Users">
                  <a:extLst>
                    <a:ext uri="{FF2B5EF4-FFF2-40B4-BE49-F238E27FC236}">
                      <a16:creationId xmlns:a16="http://schemas.microsoft.com/office/drawing/2014/main" id="{8F98BBB9-D917-4443-8A99-8E678625B8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6644" y="3623294"/>
                  <a:ext cx="774794" cy="774794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698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CDF1C3A-F0FB-4AB5-BFE5-4EECA2CDBB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9549908"/>
              </p:ext>
            </p:extLst>
          </p:nvPr>
        </p:nvGraphicFramePr>
        <p:xfrm>
          <a:off x="914400" y="299694"/>
          <a:ext cx="10909738" cy="381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BED6CF9-7A7B-4581-B878-043AB2B9BF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814724"/>
              </p:ext>
            </p:extLst>
          </p:nvPr>
        </p:nvGraphicFramePr>
        <p:xfrm>
          <a:off x="8345213" y="4183811"/>
          <a:ext cx="3457904" cy="245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 descr="Architrace Ltd">
            <a:extLst>
              <a:ext uri="{FF2B5EF4-FFF2-40B4-BE49-F238E27FC236}">
                <a16:creationId xmlns:a16="http://schemas.microsoft.com/office/drawing/2014/main" id="{09ACA2A4-940B-5A43-9F70-91D5E6A64F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93" y="5939707"/>
            <a:ext cx="3457904" cy="6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9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BC1FB19-F0AF-414D-B68F-140B8FDE8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25005" y="2359857"/>
            <a:ext cx="3255757" cy="1457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7C41E-0B91-7D46-96F7-15163B99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Model </a:t>
            </a:r>
            <a:b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Coproduction?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1861C8-73A5-4B74-81CE-09849233E08E}"/>
              </a:ext>
            </a:extLst>
          </p:cNvPr>
          <p:cNvSpPr/>
          <p:nvPr/>
        </p:nvSpPr>
        <p:spPr>
          <a:xfrm>
            <a:off x="912630" y="2150910"/>
            <a:ext cx="2662591" cy="1278090"/>
          </a:xfrm>
          <a:custGeom>
            <a:avLst/>
            <a:gdLst>
              <a:gd name="connsiteX0" fmla="*/ 0 w 2850231"/>
              <a:gd name="connsiteY0" fmla="*/ 213019 h 1278090"/>
              <a:gd name="connsiteX1" fmla="*/ 213019 w 2850231"/>
              <a:gd name="connsiteY1" fmla="*/ 0 h 1278090"/>
              <a:gd name="connsiteX2" fmla="*/ 2637212 w 2850231"/>
              <a:gd name="connsiteY2" fmla="*/ 0 h 1278090"/>
              <a:gd name="connsiteX3" fmla="*/ 2850231 w 2850231"/>
              <a:gd name="connsiteY3" fmla="*/ 213019 h 1278090"/>
              <a:gd name="connsiteX4" fmla="*/ 2850231 w 2850231"/>
              <a:gd name="connsiteY4" fmla="*/ 1065071 h 1278090"/>
              <a:gd name="connsiteX5" fmla="*/ 2637212 w 2850231"/>
              <a:gd name="connsiteY5" fmla="*/ 1278090 h 1278090"/>
              <a:gd name="connsiteX6" fmla="*/ 213019 w 2850231"/>
              <a:gd name="connsiteY6" fmla="*/ 1278090 h 1278090"/>
              <a:gd name="connsiteX7" fmla="*/ 0 w 2850231"/>
              <a:gd name="connsiteY7" fmla="*/ 1065071 h 1278090"/>
              <a:gd name="connsiteX8" fmla="*/ 0 w 2850231"/>
              <a:gd name="connsiteY8" fmla="*/ 213019 h 12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231" h="1278090">
                <a:moveTo>
                  <a:pt x="0" y="213019"/>
                </a:moveTo>
                <a:cubicBezTo>
                  <a:pt x="0" y="95372"/>
                  <a:pt x="95372" y="0"/>
                  <a:pt x="213019" y="0"/>
                </a:cubicBezTo>
                <a:lnTo>
                  <a:pt x="2637212" y="0"/>
                </a:lnTo>
                <a:cubicBezTo>
                  <a:pt x="2754859" y="0"/>
                  <a:pt x="2850231" y="95372"/>
                  <a:pt x="2850231" y="213019"/>
                </a:cubicBezTo>
                <a:lnTo>
                  <a:pt x="2850231" y="1065071"/>
                </a:lnTo>
                <a:cubicBezTo>
                  <a:pt x="2850231" y="1182718"/>
                  <a:pt x="2754859" y="1278090"/>
                  <a:pt x="2637212" y="1278090"/>
                </a:cubicBezTo>
                <a:lnTo>
                  <a:pt x="213019" y="1278090"/>
                </a:lnTo>
                <a:cubicBezTo>
                  <a:pt x="95372" y="1278090"/>
                  <a:pt x="0" y="1182718"/>
                  <a:pt x="0" y="1065071"/>
                </a:cubicBezTo>
                <a:lnTo>
                  <a:pt x="0" y="213019"/>
                </a:lnTo>
                <a:close/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69071" tIns="169071" rIns="169071" bIns="16907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As a client organisation</a:t>
            </a:r>
            <a:endParaRPr lang="en-US" sz="28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6890DA-7EE9-4861-8943-054029501BDC}"/>
              </a:ext>
            </a:extLst>
          </p:cNvPr>
          <p:cNvSpPr/>
          <p:nvPr/>
        </p:nvSpPr>
        <p:spPr>
          <a:xfrm>
            <a:off x="3807266" y="2150152"/>
            <a:ext cx="1227633" cy="1278090"/>
          </a:xfrm>
          <a:custGeom>
            <a:avLst/>
            <a:gdLst>
              <a:gd name="connsiteX0" fmla="*/ 0 w 1227633"/>
              <a:gd name="connsiteY0" fmla="*/ 204610 h 1278090"/>
              <a:gd name="connsiteX1" fmla="*/ 204610 w 1227633"/>
              <a:gd name="connsiteY1" fmla="*/ 0 h 1278090"/>
              <a:gd name="connsiteX2" fmla="*/ 1023023 w 1227633"/>
              <a:gd name="connsiteY2" fmla="*/ 0 h 1278090"/>
              <a:gd name="connsiteX3" fmla="*/ 1227633 w 1227633"/>
              <a:gd name="connsiteY3" fmla="*/ 204610 h 1278090"/>
              <a:gd name="connsiteX4" fmla="*/ 1227633 w 1227633"/>
              <a:gd name="connsiteY4" fmla="*/ 1073480 h 1278090"/>
              <a:gd name="connsiteX5" fmla="*/ 1023023 w 1227633"/>
              <a:gd name="connsiteY5" fmla="*/ 1278090 h 1278090"/>
              <a:gd name="connsiteX6" fmla="*/ 204610 w 1227633"/>
              <a:gd name="connsiteY6" fmla="*/ 1278090 h 1278090"/>
              <a:gd name="connsiteX7" fmla="*/ 0 w 1227633"/>
              <a:gd name="connsiteY7" fmla="*/ 1073480 h 1278090"/>
              <a:gd name="connsiteX8" fmla="*/ 0 w 1227633"/>
              <a:gd name="connsiteY8" fmla="*/ 204610 h 12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633" h="1278090">
                <a:moveTo>
                  <a:pt x="0" y="204610"/>
                </a:moveTo>
                <a:cubicBezTo>
                  <a:pt x="0" y="91607"/>
                  <a:pt x="91607" y="0"/>
                  <a:pt x="204610" y="0"/>
                </a:cubicBezTo>
                <a:lnTo>
                  <a:pt x="1023023" y="0"/>
                </a:lnTo>
                <a:cubicBezTo>
                  <a:pt x="1136026" y="0"/>
                  <a:pt x="1227633" y="91607"/>
                  <a:pt x="1227633" y="204610"/>
                </a:cubicBezTo>
                <a:lnTo>
                  <a:pt x="1227633" y="1073480"/>
                </a:lnTo>
                <a:cubicBezTo>
                  <a:pt x="1227633" y="1186483"/>
                  <a:pt x="1136026" y="1278090"/>
                  <a:pt x="1023023" y="1278090"/>
                </a:cubicBezTo>
                <a:lnTo>
                  <a:pt x="204610" y="1278090"/>
                </a:lnTo>
                <a:cubicBezTo>
                  <a:pt x="91607" y="1278090"/>
                  <a:pt x="0" y="1186483"/>
                  <a:pt x="0" y="1073480"/>
                </a:cubicBezTo>
                <a:lnTo>
                  <a:pt x="0" y="204610"/>
                </a:lnTo>
                <a:close/>
              </a:path>
            </a:pathLst>
          </a:cu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66608" tIns="166608" rIns="166608" bIns="16660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0" kern="1200" dirty="0"/>
              <a:t>AND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21ECD45-E703-4893-9558-C7DE88DC7516}"/>
              </a:ext>
            </a:extLst>
          </p:cNvPr>
          <p:cNvSpPr/>
          <p:nvPr/>
        </p:nvSpPr>
        <p:spPr>
          <a:xfrm>
            <a:off x="5266944" y="2150910"/>
            <a:ext cx="2564523" cy="1278090"/>
          </a:xfrm>
          <a:custGeom>
            <a:avLst/>
            <a:gdLst>
              <a:gd name="connsiteX0" fmla="*/ 0 w 2872336"/>
              <a:gd name="connsiteY0" fmla="*/ 213019 h 1278090"/>
              <a:gd name="connsiteX1" fmla="*/ 213019 w 2872336"/>
              <a:gd name="connsiteY1" fmla="*/ 0 h 1278090"/>
              <a:gd name="connsiteX2" fmla="*/ 2659317 w 2872336"/>
              <a:gd name="connsiteY2" fmla="*/ 0 h 1278090"/>
              <a:gd name="connsiteX3" fmla="*/ 2872336 w 2872336"/>
              <a:gd name="connsiteY3" fmla="*/ 213019 h 1278090"/>
              <a:gd name="connsiteX4" fmla="*/ 2872336 w 2872336"/>
              <a:gd name="connsiteY4" fmla="*/ 1065071 h 1278090"/>
              <a:gd name="connsiteX5" fmla="*/ 2659317 w 2872336"/>
              <a:gd name="connsiteY5" fmla="*/ 1278090 h 1278090"/>
              <a:gd name="connsiteX6" fmla="*/ 213019 w 2872336"/>
              <a:gd name="connsiteY6" fmla="*/ 1278090 h 1278090"/>
              <a:gd name="connsiteX7" fmla="*/ 0 w 2872336"/>
              <a:gd name="connsiteY7" fmla="*/ 1065071 h 1278090"/>
              <a:gd name="connsiteX8" fmla="*/ 0 w 2872336"/>
              <a:gd name="connsiteY8" fmla="*/ 213019 h 12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2336" h="1278090">
                <a:moveTo>
                  <a:pt x="0" y="213019"/>
                </a:moveTo>
                <a:cubicBezTo>
                  <a:pt x="0" y="95372"/>
                  <a:pt x="95372" y="0"/>
                  <a:pt x="213019" y="0"/>
                </a:cubicBezTo>
                <a:lnTo>
                  <a:pt x="2659317" y="0"/>
                </a:lnTo>
                <a:cubicBezTo>
                  <a:pt x="2776964" y="0"/>
                  <a:pt x="2872336" y="95372"/>
                  <a:pt x="2872336" y="213019"/>
                </a:cubicBezTo>
                <a:lnTo>
                  <a:pt x="2872336" y="1065071"/>
                </a:lnTo>
                <a:cubicBezTo>
                  <a:pt x="2872336" y="1182718"/>
                  <a:pt x="2776964" y="1278090"/>
                  <a:pt x="2659317" y="1278090"/>
                </a:cubicBezTo>
                <a:lnTo>
                  <a:pt x="213019" y="1278090"/>
                </a:lnTo>
                <a:cubicBezTo>
                  <a:pt x="95372" y="1278090"/>
                  <a:pt x="0" y="1182718"/>
                  <a:pt x="0" y="1065071"/>
                </a:cubicBezTo>
                <a:lnTo>
                  <a:pt x="0" y="213019"/>
                </a:lnTo>
                <a:close/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69071" tIns="169071" rIns="169071" bIns="16907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As a supplier organisation</a:t>
            </a:r>
            <a:endParaRPr lang="en-US" sz="28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97BA9C-73CB-4966-8EB5-018BCD45AB5B}"/>
              </a:ext>
            </a:extLst>
          </p:cNvPr>
          <p:cNvSpPr/>
          <p:nvPr/>
        </p:nvSpPr>
        <p:spPr>
          <a:xfrm>
            <a:off x="912629" y="3638234"/>
            <a:ext cx="6918840" cy="1278090"/>
          </a:xfrm>
          <a:custGeom>
            <a:avLst/>
            <a:gdLst>
              <a:gd name="connsiteX0" fmla="*/ 0 w 7055470"/>
              <a:gd name="connsiteY0" fmla="*/ 213019 h 1278090"/>
              <a:gd name="connsiteX1" fmla="*/ 213019 w 7055470"/>
              <a:gd name="connsiteY1" fmla="*/ 0 h 1278090"/>
              <a:gd name="connsiteX2" fmla="*/ 6842451 w 7055470"/>
              <a:gd name="connsiteY2" fmla="*/ 0 h 1278090"/>
              <a:gd name="connsiteX3" fmla="*/ 7055470 w 7055470"/>
              <a:gd name="connsiteY3" fmla="*/ 213019 h 1278090"/>
              <a:gd name="connsiteX4" fmla="*/ 7055470 w 7055470"/>
              <a:gd name="connsiteY4" fmla="*/ 1065071 h 1278090"/>
              <a:gd name="connsiteX5" fmla="*/ 6842451 w 7055470"/>
              <a:gd name="connsiteY5" fmla="*/ 1278090 h 1278090"/>
              <a:gd name="connsiteX6" fmla="*/ 213019 w 7055470"/>
              <a:gd name="connsiteY6" fmla="*/ 1278090 h 1278090"/>
              <a:gd name="connsiteX7" fmla="*/ 0 w 7055470"/>
              <a:gd name="connsiteY7" fmla="*/ 1065071 h 1278090"/>
              <a:gd name="connsiteX8" fmla="*/ 0 w 7055470"/>
              <a:gd name="connsiteY8" fmla="*/ 213019 h 12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0" h="1278090">
                <a:moveTo>
                  <a:pt x="0" y="213019"/>
                </a:moveTo>
                <a:cubicBezTo>
                  <a:pt x="0" y="95372"/>
                  <a:pt x="95372" y="0"/>
                  <a:pt x="213019" y="0"/>
                </a:cubicBezTo>
                <a:lnTo>
                  <a:pt x="6842451" y="0"/>
                </a:lnTo>
                <a:cubicBezTo>
                  <a:pt x="6960098" y="0"/>
                  <a:pt x="7055470" y="95372"/>
                  <a:pt x="7055470" y="213019"/>
                </a:cubicBezTo>
                <a:lnTo>
                  <a:pt x="7055470" y="1065071"/>
                </a:lnTo>
                <a:cubicBezTo>
                  <a:pt x="7055470" y="1182718"/>
                  <a:pt x="6960098" y="1278090"/>
                  <a:pt x="6842451" y="1278090"/>
                </a:cubicBezTo>
                <a:lnTo>
                  <a:pt x="213019" y="1278090"/>
                </a:lnTo>
                <a:cubicBezTo>
                  <a:pt x="95372" y="1278090"/>
                  <a:pt x="0" y="1182718"/>
                  <a:pt x="0" y="1065071"/>
                </a:cubicBezTo>
                <a:lnTo>
                  <a:pt x="0" y="21301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69071" tIns="169071" rIns="169071" bIns="16907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accent2"/>
                </a:solidFill>
              </a:rPr>
              <a:t>… of complex products and services requiring agreement about the requirements and design</a:t>
            </a:r>
            <a:endParaRPr lang="en-US" sz="2800" kern="1200" dirty="0">
              <a:solidFill>
                <a:schemeClr val="accent2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7A3F3F-23C8-4F0A-8ED8-331B9A20B87F}"/>
              </a:ext>
            </a:extLst>
          </p:cNvPr>
          <p:cNvSpPr/>
          <p:nvPr/>
        </p:nvSpPr>
        <p:spPr>
          <a:xfrm>
            <a:off x="912629" y="5149840"/>
            <a:ext cx="6918840" cy="1278090"/>
          </a:xfrm>
          <a:custGeom>
            <a:avLst/>
            <a:gdLst>
              <a:gd name="connsiteX0" fmla="*/ 0 w 7055470"/>
              <a:gd name="connsiteY0" fmla="*/ 213019 h 1278090"/>
              <a:gd name="connsiteX1" fmla="*/ 213019 w 7055470"/>
              <a:gd name="connsiteY1" fmla="*/ 0 h 1278090"/>
              <a:gd name="connsiteX2" fmla="*/ 6842451 w 7055470"/>
              <a:gd name="connsiteY2" fmla="*/ 0 h 1278090"/>
              <a:gd name="connsiteX3" fmla="*/ 7055470 w 7055470"/>
              <a:gd name="connsiteY3" fmla="*/ 213019 h 1278090"/>
              <a:gd name="connsiteX4" fmla="*/ 7055470 w 7055470"/>
              <a:gd name="connsiteY4" fmla="*/ 1065071 h 1278090"/>
              <a:gd name="connsiteX5" fmla="*/ 6842451 w 7055470"/>
              <a:gd name="connsiteY5" fmla="*/ 1278090 h 1278090"/>
              <a:gd name="connsiteX6" fmla="*/ 213019 w 7055470"/>
              <a:gd name="connsiteY6" fmla="*/ 1278090 h 1278090"/>
              <a:gd name="connsiteX7" fmla="*/ 0 w 7055470"/>
              <a:gd name="connsiteY7" fmla="*/ 1065071 h 1278090"/>
              <a:gd name="connsiteX8" fmla="*/ 0 w 7055470"/>
              <a:gd name="connsiteY8" fmla="*/ 213019 h 12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0" h="1278090">
                <a:moveTo>
                  <a:pt x="0" y="213019"/>
                </a:moveTo>
                <a:cubicBezTo>
                  <a:pt x="0" y="95372"/>
                  <a:pt x="95372" y="0"/>
                  <a:pt x="213019" y="0"/>
                </a:cubicBezTo>
                <a:lnTo>
                  <a:pt x="6842451" y="0"/>
                </a:lnTo>
                <a:cubicBezTo>
                  <a:pt x="6960098" y="0"/>
                  <a:pt x="7055470" y="95372"/>
                  <a:pt x="7055470" y="213019"/>
                </a:cubicBezTo>
                <a:lnTo>
                  <a:pt x="7055470" y="1065071"/>
                </a:lnTo>
                <a:cubicBezTo>
                  <a:pt x="7055470" y="1182718"/>
                  <a:pt x="6960098" y="1278090"/>
                  <a:pt x="6842451" y="1278090"/>
                </a:cubicBezTo>
                <a:lnTo>
                  <a:pt x="213019" y="1278090"/>
                </a:lnTo>
                <a:cubicBezTo>
                  <a:pt x="95372" y="1278090"/>
                  <a:pt x="0" y="1182718"/>
                  <a:pt x="0" y="1065071"/>
                </a:cubicBezTo>
                <a:lnTo>
                  <a:pt x="0" y="213019"/>
                </a:lnTo>
                <a:close/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69071" tIns="169071" rIns="169071" bIns="16907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… we want a way of working </a:t>
            </a:r>
            <a:r>
              <a:rPr lang="en-GB" sz="2800" b="1" kern="1200" dirty="0"/>
              <a:t>together</a:t>
            </a:r>
            <a:r>
              <a:rPr lang="en-GB" sz="2800" kern="1200" dirty="0"/>
              <a:t> to reach collective outcomes</a:t>
            </a:r>
            <a:endParaRPr lang="en-US" sz="2800" kern="1200" dirty="0"/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079BC9AD-4A6B-7D4E-AB17-25009ABBFAB4}"/>
              </a:ext>
            </a:extLst>
          </p:cNvPr>
          <p:cNvSpPr/>
          <p:nvPr/>
        </p:nvSpPr>
        <p:spPr>
          <a:xfrm>
            <a:off x="8516193" y="3638234"/>
            <a:ext cx="3154364" cy="2286714"/>
          </a:xfrm>
          <a:prstGeom prst="foldedCorner">
            <a:avLst>
              <a:gd name="adj" fmla="val 11894"/>
            </a:avLst>
          </a:prstGeom>
          <a:pattFill prst="dotGri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216000" anchor="ctr">
            <a:spAutoFit/>
          </a:bodyPr>
          <a:lstStyle/>
          <a:p>
            <a:pPr lvl="0"/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GB" b="1" dirty="0">
                <a:solidFill>
                  <a:srgbClr val="C00000"/>
                </a:solidFill>
              </a:rPr>
              <a:t>Model Coproduction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A new modelling term: </a:t>
            </a:r>
          </a:p>
          <a:p>
            <a:pPr lvl="0"/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GB" dirty="0">
                <a:solidFill>
                  <a:srgbClr val="C00000"/>
                </a:solidFill>
              </a:rPr>
              <a:t>“Modelling together with your supply chain and user base.” </a:t>
            </a:r>
          </a:p>
        </p:txBody>
      </p:sp>
      <p:pic>
        <p:nvPicPr>
          <p:cNvPr id="11" name="Picture 10" descr="Architrace Ltd">
            <a:extLst>
              <a:ext uri="{FF2B5EF4-FFF2-40B4-BE49-F238E27FC236}">
                <a16:creationId xmlns:a16="http://schemas.microsoft.com/office/drawing/2014/main" id="{16698DCC-42D2-344A-A312-D337E88D5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25818F-8230-4954-9B76-8C4056C2DE8D}"/>
              </a:ext>
            </a:extLst>
          </p:cNvPr>
          <p:cNvGrpSpPr/>
          <p:nvPr/>
        </p:nvGrpSpPr>
        <p:grpSpPr>
          <a:xfrm>
            <a:off x="8516193" y="365125"/>
            <a:ext cx="3154363" cy="1848783"/>
            <a:chOff x="8516193" y="365125"/>
            <a:chExt cx="3154363" cy="1848783"/>
          </a:xfrm>
        </p:grpSpPr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42ACBAC4-2C04-4FC8-B7A1-6553CE23736B}"/>
                </a:ext>
              </a:extLst>
            </p:cNvPr>
            <p:cNvSpPr/>
            <p:nvPr/>
          </p:nvSpPr>
          <p:spPr>
            <a:xfrm>
              <a:off x="8516193" y="365125"/>
              <a:ext cx="3154363" cy="1278090"/>
            </a:xfrm>
            <a:prstGeom prst="wedgeRectCallout">
              <a:avLst>
                <a:gd name="adj1" fmla="val -177973"/>
                <a:gd name="adj2" fmla="val 986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“Built on the principle that those who are affected by a service are best placed to help design it”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327303-E7C4-4049-8EAB-0C96A318585C}"/>
                </a:ext>
              </a:extLst>
            </p:cNvPr>
            <p:cNvSpPr/>
            <p:nvPr/>
          </p:nvSpPr>
          <p:spPr>
            <a:xfrm>
              <a:off x="8623260" y="1690688"/>
              <a:ext cx="29402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From the social care industry,</a:t>
              </a:r>
              <a:br>
                <a:rPr lang="en-US" sz="1400" dirty="0"/>
              </a:br>
              <a:r>
                <a:rPr lang="en-US" sz="1400" dirty="0"/>
                <a:t>1970’s, arose collaborative care.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6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00023 C -0.00234 -0.00625 -0.0043 -0.01274 -0.00703 -0.01829 C -0.0082 -0.02084 -0.01042 -0.02153 -0.01159 -0.02431 C -0.01237 -0.02593 -0.01224 -0.02825 -0.01276 -0.0301 C -0.0138 -0.0338 -0.01497 -0.03681 -0.01628 -0.04028 C -0.0181 -0.04514 -0.02018 -0.04931 -0.02201 -0.0544 C -0.02669 -0.0669 -0.03164 -0.08334 -0.03698 -0.0963 C -0.03841 -0.09977 -0.04023 -0.10278 -0.04167 -0.10625 C -0.04323 -0.11019 -0.04453 -0.11459 -0.04622 -0.11829 C -0.04727 -0.12038 -0.0487 -0.122 -0.04974 -0.12431 C -0.05182 -0.1294 -0.05352 -0.13496 -0.05547 -0.14028 C -0.05703 -0.14445 -0.05911 -0.14792 -0.06016 -0.15232 C -0.06133 -0.15764 -0.06211 -0.1632 -0.06354 -0.16829 C -0.06484 -0.17269 -0.0668 -0.17616 -0.06823 -0.18033 C -0.06953 -0.18426 -0.07031 -0.18843 -0.07161 -0.19237 C -0.07604 -0.20533 -0.07578 -0.20093 -0.07865 -0.2125 C -0.07904 -0.21413 -0.07943 -0.21621 -0.07969 -0.21829 C -0.08021 -0.22176 -0.08008 -0.22524 -0.08086 -0.22848 C -0.08138 -0.2301 -0.08255 -0.23102 -0.0832 -0.23218 C -0.08411 -0.23473 -0.0849 -0.23774 -0.08555 -0.24051 C -0.09036 -0.26135 -0.0849 -0.24399 -0.09128 -0.26227 C -0.09167 -0.26575 -0.09193 -0.26899 -0.09245 -0.27246 C -0.0931 -0.27663 -0.09427 -0.28033 -0.09479 -0.2845 C -0.09492 -0.28635 -0.09648 -0.3 -0.09701 -0.30255 C -0.09766 -0.30463 -0.0987 -0.30625 -0.09935 -0.30834 C -0.1013 -0.31436 -0.10326 -0.32223 -0.10404 -0.32848 C -0.10677 -0.35278 -0.10312 -0.32269 -0.10742 -0.35047 C -0.10794 -0.35371 -0.10807 -0.35718 -0.10859 -0.36065 C -0.10885 -0.3625 -0.10951 -0.36436 -0.10977 -0.36644 C -0.11133 -0.37778 -0.11159 -0.38913 -0.11328 -0.40047 C -0.11406 -0.40579 -0.11458 -0.41135 -0.11549 -0.41644 C -0.11628 -0.42038 -0.11745 -0.42431 -0.11784 -0.42848 C -0.11823 -0.43264 -0.11862 -0.43635 -0.11901 -0.44051 C -0.12044 -0.45649 -0.11823 -0.45116 -0.12253 -0.45857 C -0.12292 -0.46204 -0.12318 -0.46528 -0.12357 -0.46852 C -0.12435 -0.47315 -0.12513 -0.47801 -0.12591 -0.48241 C -0.1263 -0.4845 -0.12682 -0.48658 -0.12708 -0.48866 C -0.12878 -0.49977 -0.1276 -0.4963 -0.12943 -0.50672 C -0.13008 -0.51042 -0.13164 -0.51436 -0.13164 -0.51852 L -0.13164 -0.56436 " pathEditMode="relative" rAng="0" ptsTypes="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547C64C2-FC09-4323-A32D-5DCB300AD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989BC-6D7E-B74D-8A18-8F91C94E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69" y="591829"/>
            <a:ext cx="4904532" cy="2571785"/>
          </a:xfrm>
        </p:spPr>
        <p:txBody>
          <a:bodyPr anchor="t"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Coproduction</a:t>
            </a: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Benefits</a:t>
            </a: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2518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31298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6978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100A06BD-3339-D34A-AA5E-45EF7F9FA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3F921D6-461E-44A6-B195-C9A019A33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47543"/>
              </p:ext>
            </p:extLst>
          </p:nvPr>
        </p:nvGraphicFramePr>
        <p:xfrm>
          <a:off x="5955164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517AA5-243B-814B-BE7B-A3B4056079C7}"/>
              </a:ext>
            </a:extLst>
          </p:cNvPr>
          <p:cNvSpPr txBox="1"/>
          <p:nvPr/>
        </p:nvSpPr>
        <p:spPr>
          <a:xfrm>
            <a:off x="947454" y="4475118"/>
            <a:ext cx="336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Linus’s Law</a:t>
            </a:r>
          </a:p>
          <a:p>
            <a:r>
              <a:rPr lang="en-US" sz="2000" dirty="0"/>
              <a:t>“Given enough eyeballs, </a:t>
            </a:r>
          </a:p>
          <a:p>
            <a:r>
              <a:rPr lang="en-US" sz="2000" dirty="0"/>
              <a:t>  all bugs are shallow”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Eric S Raymond,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”The Cathedral and the Bazaar” ; 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 in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honour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of Linus Torvolds</a:t>
            </a:r>
          </a:p>
        </p:txBody>
      </p:sp>
    </p:spTree>
    <p:extLst>
      <p:ext uri="{BB962C8B-B14F-4D97-AF65-F5344CB8AC3E}">
        <p14:creationId xmlns:p14="http://schemas.microsoft.com/office/powerpoint/2010/main" val="200411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C9ADA25-078F-42AB-B92D-4535AA44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676400" y="-87137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5AE4F42-60C3-4D32-BFA4-F0B28A71FE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413" y="299175"/>
            <a:ext cx="11911174" cy="6259650"/>
          </a:xfrm>
          <a:prstGeom prst="rect">
            <a:avLst/>
          </a:prstGeom>
        </p:spPr>
      </p:pic>
      <p:pic>
        <p:nvPicPr>
          <p:cNvPr id="4" name="Picture 3" descr="Architrace Ltd">
            <a:extLst>
              <a:ext uri="{FF2B5EF4-FFF2-40B4-BE49-F238E27FC236}">
                <a16:creationId xmlns:a16="http://schemas.microsoft.com/office/drawing/2014/main" id="{13D439A2-0765-224E-A546-F7A6C46BC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56" y="6468221"/>
            <a:ext cx="1597687" cy="3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043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9E767F6DC1C44BF1F3522BFC9EEE3" ma:contentTypeVersion="7" ma:contentTypeDescription="Create a new document." ma:contentTypeScope="" ma:versionID="aa449bbc31b32f0715709cb05096e860">
  <xsd:schema xmlns:xsd="http://www.w3.org/2001/XMLSchema" xmlns:xs="http://www.w3.org/2001/XMLSchema" xmlns:p="http://schemas.microsoft.com/office/2006/metadata/properties" xmlns:ns2="c45716d5-616f-47eb-bcdc-d1890f29418c" targetNamespace="http://schemas.microsoft.com/office/2006/metadata/properties" ma:root="true" ma:fieldsID="c63a9d66e929cd68d9ba1d751d61c359" ns2:_="">
    <xsd:import namespace="c45716d5-616f-47eb-bcdc-d1890f294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716d5-616f-47eb-bcdc-d1890f294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F6615-9212-4A25-B388-72EE17CBFB4D}">
  <ds:schemaRefs>
    <ds:schemaRef ds:uri="3f075a85-f897-473d-81f3-ff260ce844d9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78F7DF-E7DB-4F19-8B2F-8694C0D10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7BA16-4BC0-43D7-8202-67EB5B8C53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</TotalTime>
  <Words>789</Words>
  <Application>Microsoft Office PowerPoint</Application>
  <PresentationFormat>Widescreen</PresentationFormat>
  <Paragraphs>178</Paragraphs>
  <Slides>27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Univers</vt:lpstr>
      <vt:lpstr>Wingdings</vt:lpstr>
      <vt:lpstr>GradientVTI</vt:lpstr>
      <vt:lpstr>Model Coproduction</vt:lpstr>
      <vt:lpstr>Sparx ecosystem collaboration tools</vt:lpstr>
      <vt:lpstr>Collaboration approaches</vt:lpstr>
      <vt:lpstr>Model Coproduction: what magic is this?</vt:lpstr>
      <vt:lpstr>Cultural enruption</vt:lpstr>
      <vt:lpstr>PowerPoint Presentation</vt:lpstr>
      <vt:lpstr>What is Model  Coproduction?</vt:lpstr>
      <vt:lpstr>Coproduction Benefits</vt:lpstr>
      <vt:lpstr>PowerPoint Presentation</vt:lpstr>
      <vt:lpstr>PowerPoint Presentation</vt:lpstr>
      <vt:lpstr>PowerPoint Presentation</vt:lpstr>
      <vt:lpstr>Example scenario</vt:lpstr>
      <vt:lpstr>Request for architecture work</vt:lpstr>
      <vt:lpstr>Initial candidate (foundations)</vt:lpstr>
      <vt:lpstr>Register in the what?</vt:lpstr>
      <vt:lpstr>Register in the RAS</vt:lpstr>
      <vt:lpstr>Import to coproduction workspace</vt:lpstr>
      <vt:lpstr>Openly architect</vt:lpstr>
      <vt:lpstr>Refine the architecture (in cloud EA)</vt:lpstr>
      <vt:lpstr>Approve the candidate</vt:lpstr>
      <vt:lpstr>Roundtrip candidate architecture </vt:lpstr>
      <vt:lpstr>Harvesting, and analysing gaps</vt:lpstr>
      <vt:lpstr>Review our Coproduction approach</vt:lpstr>
      <vt:lpstr>Anything you would like to ask … ?</vt:lpstr>
      <vt:lpstr>Comprehensive Turnkey Architecture Repository</vt:lpstr>
      <vt:lpstr>Contact Us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Coproduction</dc:title>
  <dc:subject>Model Coproduction</dc:subject>
  <dc:creator>Matthew Thomas</dc:creator>
  <cp:lastModifiedBy>Matthew Thomas</cp:lastModifiedBy>
  <cp:revision>142</cp:revision>
  <dcterms:created xsi:type="dcterms:W3CDTF">2020-05-28T20:44:15Z</dcterms:created>
  <dcterms:modified xsi:type="dcterms:W3CDTF">2020-06-04T03:49:09Z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0x0101005BC9E767F6DC1C44BF1F3522BFC9EEE3</vt:lpwstr>
  </property>
</Properties>
</file>