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08" r:id="rId2"/>
    <p:sldId id="307" r:id="rId3"/>
    <p:sldId id="309" r:id="rId4"/>
    <p:sldId id="310" r:id="rId5"/>
    <p:sldId id="311" r:id="rId6"/>
    <p:sldId id="312" r:id="rId7"/>
    <p:sldId id="313" r:id="rId8"/>
    <p:sldId id="314" r:id="rId9"/>
    <p:sldId id="257" r:id="rId10"/>
    <p:sldId id="279" r:id="rId11"/>
    <p:sldId id="269" r:id="rId12"/>
    <p:sldId id="271" r:id="rId13"/>
    <p:sldId id="273" r:id="rId14"/>
    <p:sldId id="272" r:id="rId15"/>
    <p:sldId id="282" r:id="rId16"/>
    <p:sldId id="306" r:id="rId17"/>
    <p:sldId id="304" r:id="rId18"/>
    <p:sldId id="300" r:id="rId19"/>
    <p:sldId id="302" r:id="rId20"/>
    <p:sldId id="303" r:id="rId21"/>
    <p:sldId id="259" r:id="rId22"/>
    <p:sldId id="30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7ABAE10-3835-438F-9AF4-C4FB3B9BA11D}">
          <p14:sldIdLst>
            <p14:sldId id="308"/>
            <p14:sldId id="307"/>
            <p14:sldId id="309"/>
            <p14:sldId id="310"/>
            <p14:sldId id="311"/>
            <p14:sldId id="312"/>
            <p14:sldId id="313"/>
            <p14:sldId id="314"/>
            <p14:sldId id="257"/>
            <p14:sldId id="279"/>
            <p14:sldId id="269"/>
            <p14:sldId id="271"/>
            <p14:sldId id="273"/>
            <p14:sldId id="272"/>
            <p14:sldId id="282"/>
            <p14:sldId id="306"/>
            <p14:sldId id="304"/>
            <p14:sldId id="300"/>
            <p14:sldId id="302"/>
            <p14:sldId id="303"/>
            <p14:sldId id="259"/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5402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BE1AB4-9484-41C9-A65F-3CDD1004CC57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AA8D1AC4-6E34-49E9-90EC-C4C35081DD8B}">
      <dgm:prSet phldrT="[Text]" custT="1"/>
      <dgm:spPr/>
      <dgm:t>
        <a:bodyPr/>
        <a:lstStyle/>
        <a:p>
          <a:r>
            <a:rPr lang="en-US" sz="2400" dirty="0"/>
            <a:t>Be up-to-date on modeling and architecture efforts</a:t>
          </a:r>
        </a:p>
      </dgm:t>
    </dgm:pt>
    <dgm:pt modelId="{E8BE3C27-2F44-4230-94F2-96A41852D12A}" type="parTrans" cxnId="{E0FC647A-0728-4941-855B-37091C40134C}">
      <dgm:prSet/>
      <dgm:spPr/>
      <dgm:t>
        <a:bodyPr/>
        <a:lstStyle/>
        <a:p>
          <a:endParaRPr lang="en-US"/>
        </a:p>
      </dgm:t>
    </dgm:pt>
    <dgm:pt modelId="{FEFAA532-4AA3-4AAA-9EFB-282487AA4281}" type="sibTrans" cxnId="{E0FC647A-0728-4941-855B-37091C40134C}">
      <dgm:prSet/>
      <dgm:spPr/>
      <dgm:t>
        <a:bodyPr/>
        <a:lstStyle/>
        <a:p>
          <a:endParaRPr lang="en-US"/>
        </a:p>
      </dgm:t>
    </dgm:pt>
    <dgm:pt modelId="{E8A749FB-1057-4BD4-8E98-699CB0D786CB}">
      <dgm:prSet phldrT="[Text]" custT="1"/>
      <dgm:spPr/>
      <dgm:t>
        <a:bodyPr/>
        <a:lstStyle/>
        <a:p>
          <a:r>
            <a:rPr lang="en-US" sz="2400" dirty="0"/>
            <a:t>View Model information</a:t>
          </a:r>
          <a:endParaRPr lang="en-US" sz="2400" dirty="0">
            <a:highlight>
              <a:srgbClr val="FFFF00"/>
            </a:highlight>
          </a:endParaRPr>
        </a:p>
      </dgm:t>
    </dgm:pt>
    <dgm:pt modelId="{BF330CF5-B89E-41CE-BD22-A08A75BF97A5}" type="parTrans" cxnId="{A18D1820-29B0-4F48-A823-3FD41FD65122}">
      <dgm:prSet/>
      <dgm:spPr/>
      <dgm:t>
        <a:bodyPr/>
        <a:lstStyle/>
        <a:p>
          <a:endParaRPr lang="en-US"/>
        </a:p>
      </dgm:t>
    </dgm:pt>
    <dgm:pt modelId="{4483A1F1-94A4-431C-8ABE-8D4E5B8B0E2D}" type="sibTrans" cxnId="{A18D1820-29B0-4F48-A823-3FD41FD65122}">
      <dgm:prSet/>
      <dgm:spPr/>
      <dgm:t>
        <a:bodyPr/>
        <a:lstStyle/>
        <a:p>
          <a:endParaRPr lang="en-US"/>
        </a:p>
      </dgm:t>
    </dgm:pt>
    <dgm:pt modelId="{4D175980-0385-439E-8289-E0585A818D1F}">
      <dgm:prSet phldrT="[Text]" custT="1"/>
      <dgm:spPr/>
      <dgm:t>
        <a:bodyPr/>
        <a:lstStyle/>
        <a:p>
          <a:r>
            <a:rPr lang="en-US" sz="2400" dirty="0"/>
            <a:t>Visualize model  information to take key decisions</a:t>
          </a:r>
        </a:p>
      </dgm:t>
    </dgm:pt>
    <dgm:pt modelId="{13174452-FD80-4463-910C-5C54EE8371B9}" type="parTrans" cxnId="{BEBF7230-56D9-42C5-B2BF-235B17D02E66}">
      <dgm:prSet/>
      <dgm:spPr/>
      <dgm:t>
        <a:bodyPr/>
        <a:lstStyle/>
        <a:p>
          <a:endParaRPr lang="en-US"/>
        </a:p>
      </dgm:t>
    </dgm:pt>
    <dgm:pt modelId="{8B961E87-5926-4413-9399-FA517A239FF2}" type="sibTrans" cxnId="{BEBF7230-56D9-42C5-B2BF-235B17D02E66}">
      <dgm:prSet/>
      <dgm:spPr/>
      <dgm:t>
        <a:bodyPr/>
        <a:lstStyle/>
        <a:p>
          <a:endParaRPr lang="en-US"/>
        </a:p>
      </dgm:t>
    </dgm:pt>
    <dgm:pt modelId="{89676633-F744-4BD6-8EC4-47E2ED500A4C}">
      <dgm:prSet phldrT="[Text]" custT="1"/>
      <dgm:spPr/>
      <dgm:t>
        <a:bodyPr/>
        <a:lstStyle/>
        <a:p>
          <a:r>
            <a:rPr lang="en-US" sz="2400" dirty="0"/>
            <a:t>Collaborate with EA users and other stakeholders in a better way</a:t>
          </a:r>
        </a:p>
      </dgm:t>
    </dgm:pt>
    <dgm:pt modelId="{BFBDB9EA-38ED-4622-8269-2CEA6C7A7FC0}" type="parTrans" cxnId="{537BDE40-261B-4569-AC3F-07D63EDC3112}">
      <dgm:prSet/>
      <dgm:spPr/>
      <dgm:t>
        <a:bodyPr/>
        <a:lstStyle/>
        <a:p>
          <a:endParaRPr lang="en-US"/>
        </a:p>
      </dgm:t>
    </dgm:pt>
    <dgm:pt modelId="{F10DBC14-2249-4139-BE7A-B0CFBFDEAA8F}" type="sibTrans" cxnId="{537BDE40-261B-4569-AC3F-07D63EDC3112}">
      <dgm:prSet/>
      <dgm:spPr/>
      <dgm:t>
        <a:bodyPr/>
        <a:lstStyle/>
        <a:p>
          <a:endParaRPr lang="en-US"/>
        </a:p>
      </dgm:t>
    </dgm:pt>
    <dgm:pt modelId="{1222E93A-9C28-4CBF-A468-A554FC1F128F}">
      <dgm:prSet phldrT="[Text]" custT="1"/>
      <dgm:spPr/>
      <dgm:t>
        <a:bodyPr/>
        <a:lstStyle/>
        <a:p>
          <a:r>
            <a:rPr lang="en-US" sz="2400" dirty="0"/>
            <a:t>Analyze model to derive insights</a:t>
          </a:r>
        </a:p>
      </dgm:t>
    </dgm:pt>
    <dgm:pt modelId="{9979E634-74AC-4408-B51F-E2F382C86BCC}" type="parTrans" cxnId="{A0859644-D8EA-4F0D-9738-EAE0BDB87946}">
      <dgm:prSet/>
      <dgm:spPr/>
      <dgm:t>
        <a:bodyPr/>
        <a:lstStyle/>
        <a:p>
          <a:endParaRPr lang="en-US"/>
        </a:p>
      </dgm:t>
    </dgm:pt>
    <dgm:pt modelId="{8C7F30C5-8B1D-496C-B295-7E1E7AC4122F}" type="sibTrans" cxnId="{A0859644-D8EA-4F0D-9738-EAE0BDB87946}">
      <dgm:prSet/>
      <dgm:spPr/>
      <dgm:t>
        <a:bodyPr/>
        <a:lstStyle/>
        <a:p>
          <a:endParaRPr lang="en-US"/>
        </a:p>
      </dgm:t>
    </dgm:pt>
    <dgm:pt modelId="{62E09604-D0DF-4814-A2A9-E609CD331746}" type="pres">
      <dgm:prSet presAssocID="{29BE1AB4-9484-41C9-A65F-3CDD1004CC57}" presName="Name0" presStyleCnt="0">
        <dgm:presLayoutVars>
          <dgm:dir/>
          <dgm:animLvl val="lvl"/>
          <dgm:resizeHandles val="exact"/>
        </dgm:presLayoutVars>
      </dgm:prSet>
      <dgm:spPr/>
    </dgm:pt>
    <dgm:pt modelId="{EE8CD11C-E6F1-42DC-BAA8-CD82749FB9EE}" type="pres">
      <dgm:prSet presAssocID="{1222E93A-9C28-4CBF-A468-A554FC1F128F}" presName="Name8" presStyleCnt="0"/>
      <dgm:spPr/>
    </dgm:pt>
    <dgm:pt modelId="{1362CFBC-18BE-4BE7-86E5-015BB5202111}" type="pres">
      <dgm:prSet presAssocID="{1222E93A-9C28-4CBF-A468-A554FC1F128F}" presName="level" presStyleLbl="node1" presStyleIdx="0" presStyleCnt="5">
        <dgm:presLayoutVars>
          <dgm:chMax val="1"/>
          <dgm:bulletEnabled val="1"/>
        </dgm:presLayoutVars>
      </dgm:prSet>
      <dgm:spPr/>
    </dgm:pt>
    <dgm:pt modelId="{BF8F2720-6D0E-4059-A8BE-F41FC05D5FFC}" type="pres">
      <dgm:prSet presAssocID="{1222E93A-9C28-4CBF-A468-A554FC1F128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7658DBE-0C9B-4275-998B-2F4A44C869A9}" type="pres">
      <dgm:prSet presAssocID="{4D175980-0385-439E-8289-E0585A818D1F}" presName="Name8" presStyleCnt="0"/>
      <dgm:spPr/>
    </dgm:pt>
    <dgm:pt modelId="{4F11E514-1B32-481A-9162-086497C7E4E2}" type="pres">
      <dgm:prSet presAssocID="{4D175980-0385-439E-8289-E0585A818D1F}" presName="level" presStyleLbl="node1" presStyleIdx="1" presStyleCnt="5">
        <dgm:presLayoutVars>
          <dgm:chMax val="1"/>
          <dgm:bulletEnabled val="1"/>
        </dgm:presLayoutVars>
      </dgm:prSet>
      <dgm:spPr/>
    </dgm:pt>
    <dgm:pt modelId="{52FF0874-8FC4-4D04-9C10-E765BE0432ED}" type="pres">
      <dgm:prSet presAssocID="{4D175980-0385-439E-8289-E0585A818D1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71AD379-2224-4AE2-900D-1314779767CC}" type="pres">
      <dgm:prSet presAssocID="{89676633-F744-4BD6-8EC4-47E2ED500A4C}" presName="Name8" presStyleCnt="0"/>
      <dgm:spPr/>
    </dgm:pt>
    <dgm:pt modelId="{88BE137D-941F-4018-AB11-E9901480C089}" type="pres">
      <dgm:prSet presAssocID="{89676633-F744-4BD6-8EC4-47E2ED500A4C}" presName="level" presStyleLbl="node1" presStyleIdx="2" presStyleCnt="5">
        <dgm:presLayoutVars>
          <dgm:chMax val="1"/>
          <dgm:bulletEnabled val="1"/>
        </dgm:presLayoutVars>
      </dgm:prSet>
      <dgm:spPr/>
    </dgm:pt>
    <dgm:pt modelId="{2E05E050-44F8-4E66-9DCA-B734DE2FBCCE}" type="pres">
      <dgm:prSet presAssocID="{89676633-F744-4BD6-8EC4-47E2ED500A4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3E34667-A113-4EBB-8A11-E165AA8E89E3}" type="pres">
      <dgm:prSet presAssocID="{AA8D1AC4-6E34-49E9-90EC-C4C35081DD8B}" presName="Name8" presStyleCnt="0"/>
      <dgm:spPr/>
    </dgm:pt>
    <dgm:pt modelId="{A55E02A9-A663-4763-9A7C-2CEB86CF40A6}" type="pres">
      <dgm:prSet presAssocID="{AA8D1AC4-6E34-49E9-90EC-C4C35081DD8B}" presName="level" presStyleLbl="node1" presStyleIdx="3" presStyleCnt="5">
        <dgm:presLayoutVars>
          <dgm:chMax val="1"/>
          <dgm:bulletEnabled val="1"/>
        </dgm:presLayoutVars>
      </dgm:prSet>
      <dgm:spPr/>
    </dgm:pt>
    <dgm:pt modelId="{8466244D-2DC7-4ED5-8A09-B2AAA20F695B}" type="pres">
      <dgm:prSet presAssocID="{AA8D1AC4-6E34-49E9-90EC-C4C35081DD8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81CBFD5-DACB-47E1-975C-EC80127CACAB}" type="pres">
      <dgm:prSet presAssocID="{E8A749FB-1057-4BD4-8E98-699CB0D786CB}" presName="Name8" presStyleCnt="0"/>
      <dgm:spPr/>
    </dgm:pt>
    <dgm:pt modelId="{05D4938D-D0D2-48B9-A74E-C8F852FD7797}" type="pres">
      <dgm:prSet presAssocID="{E8A749FB-1057-4BD4-8E98-699CB0D786CB}" presName="level" presStyleLbl="node1" presStyleIdx="4" presStyleCnt="5">
        <dgm:presLayoutVars>
          <dgm:chMax val="1"/>
          <dgm:bulletEnabled val="1"/>
        </dgm:presLayoutVars>
      </dgm:prSet>
      <dgm:spPr/>
    </dgm:pt>
    <dgm:pt modelId="{8FDC4808-99F7-43C7-A837-BC42DCC5CAA9}" type="pres">
      <dgm:prSet presAssocID="{E8A749FB-1057-4BD4-8E98-699CB0D786C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18D1820-29B0-4F48-A823-3FD41FD65122}" srcId="{29BE1AB4-9484-41C9-A65F-3CDD1004CC57}" destId="{E8A749FB-1057-4BD4-8E98-699CB0D786CB}" srcOrd="4" destOrd="0" parTransId="{BF330CF5-B89E-41CE-BD22-A08A75BF97A5}" sibTransId="{4483A1F1-94A4-431C-8ABE-8D4E5B8B0E2D}"/>
    <dgm:cxn modelId="{C9B38820-452B-4112-902A-535207819C39}" type="presOf" srcId="{AA8D1AC4-6E34-49E9-90EC-C4C35081DD8B}" destId="{8466244D-2DC7-4ED5-8A09-B2AAA20F695B}" srcOrd="1" destOrd="0" presId="urn:microsoft.com/office/officeart/2005/8/layout/pyramid1"/>
    <dgm:cxn modelId="{BEBF7230-56D9-42C5-B2BF-235B17D02E66}" srcId="{29BE1AB4-9484-41C9-A65F-3CDD1004CC57}" destId="{4D175980-0385-439E-8289-E0585A818D1F}" srcOrd="1" destOrd="0" parTransId="{13174452-FD80-4463-910C-5C54EE8371B9}" sibTransId="{8B961E87-5926-4413-9399-FA517A239FF2}"/>
    <dgm:cxn modelId="{E4193432-7E51-4F11-9D61-9AA7FD72FF3C}" type="presOf" srcId="{4D175980-0385-439E-8289-E0585A818D1F}" destId="{52FF0874-8FC4-4D04-9C10-E765BE0432ED}" srcOrd="1" destOrd="0" presId="urn:microsoft.com/office/officeart/2005/8/layout/pyramid1"/>
    <dgm:cxn modelId="{4860E834-C16A-4730-8E08-B01D18A24F41}" type="presOf" srcId="{1222E93A-9C28-4CBF-A468-A554FC1F128F}" destId="{1362CFBC-18BE-4BE7-86E5-015BB5202111}" srcOrd="0" destOrd="0" presId="urn:microsoft.com/office/officeart/2005/8/layout/pyramid1"/>
    <dgm:cxn modelId="{CF86BD3C-2E67-4321-ADE7-18959B2279CA}" type="presOf" srcId="{89676633-F744-4BD6-8EC4-47E2ED500A4C}" destId="{88BE137D-941F-4018-AB11-E9901480C089}" srcOrd="0" destOrd="0" presId="urn:microsoft.com/office/officeart/2005/8/layout/pyramid1"/>
    <dgm:cxn modelId="{537BDE40-261B-4569-AC3F-07D63EDC3112}" srcId="{29BE1AB4-9484-41C9-A65F-3CDD1004CC57}" destId="{89676633-F744-4BD6-8EC4-47E2ED500A4C}" srcOrd="2" destOrd="0" parTransId="{BFBDB9EA-38ED-4622-8269-2CEA6C7A7FC0}" sibTransId="{F10DBC14-2249-4139-BE7A-B0CFBFDEAA8F}"/>
    <dgm:cxn modelId="{6CBA605B-4E78-4FEE-B752-48ADDBE7EB7D}" type="presOf" srcId="{E8A749FB-1057-4BD4-8E98-699CB0D786CB}" destId="{8FDC4808-99F7-43C7-A837-BC42DCC5CAA9}" srcOrd="1" destOrd="0" presId="urn:microsoft.com/office/officeart/2005/8/layout/pyramid1"/>
    <dgm:cxn modelId="{567B0C5C-120E-48E2-9730-4EB16172FEE2}" type="presOf" srcId="{89676633-F744-4BD6-8EC4-47E2ED500A4C}" destId="{2E05E050-44F8-4E66-9DCA-B734DE2FBCCE}" srcOrd="1" destOrd="0" presId="urn:microsoft.com/office/officeart/2005/8/layout/pyramid1"/>
    <dgm:cxn modelId="{A0859644-D8EA-4F0D-9738-EAE0BDB87946}" srcId="{29BE1AB4-9484-41C9-A65F-3CDD1004CC57}" destId="{1222E93A-9C28-4CBF-A468-A554FC1F128F}" srcOrd="0" destOrd="0" parTransId="{9979E634-74AC-4408-B51F-E2F382C86BCC}" sibTransId="{8C7F30C5-8B1D-496C-B295-7E1E7AC4122F}"/>
    <dgm:cxn modelId="{20D7BE64-DD16-4BE9-A689-478F98837742}" type="presOf" srcId="{AA8D1AC4-6E34-49E9-90EC-C4C35081DD8B}" destId="{A55E02A9-A663-4763-9A7C-2CEB86CF40A6}" srcOrd="0" destOrd="0" presId="urn:microsoft.com/office/officeart/2005/8/layout/pyramid1"/>
    <dgm:cxn modelId="{E0FC647A-0728-4941-855B-37091C40134C}" srcId="{29BE1AB4-9484-41C9-A65F-3CDD1004CC57}" destId="{AA8D1AC4-6E34-49E9-90EC-C4C35081DD8B}" srcOrd="3" destOrd="0" parTransId="{E8BE3C27-2F44-4230-94F2-96A41852D12A}" sibTransId="{FEFAA532-4AA3-4AAA-9EFB-282487AA4281}"/>
    <dgm:cxn modelId="{A8426D7F-C106-4668-8A9B-45E17B898FF2}" type="presOf" srcId="{1222E93A-9C28-4CBF-A468-A554FC1F128F}" destId="{BF8F2720-6D0E-4059-A8BE-F41FC05D5FFC}" srcOrd="1" destOrd="0" presId="urn:microsoft.com/office/officeart/2005/8/layout/pyramid1"/>
    <dgm:cxn modelId="{DB219E99-2047-439F-902A-D72EFC7B5706}" type="presOf" srcId="{4D175980-0385-439E-8289-E0585A818D1F}" destId="{4F11E514-1B32-481A-9162-086497C7E4E2}" srcOrd="0" destOrd="0" presId="urn:microsoft.com/office/officeart/2005/8/layout/pyramid1"/>
    <dgm:cxn modelId="{8815F6AC-6058-4D53-848B-925475A88F39}" type="presOf" srcId="{E8A749FB-1057-4BD4-8E98-699CB0D786CB}" destId="{05D4938D-D0D2-48B9-A74E-C8F852FD7797}" srcOrd="0" destOrd="0" presId="urn:microsoft.com/office/officeart/2005/8/layout/pyramid1"/>
    <dgm:cxn modelId="{8FEC4BB8-C27F-4C3F-9ACA-6815E160690E}" type="presOf" srcId="{29BE1AB4-9484-41C9-A65F-3CDD1004CC57}" destId="{62E09604-D0DF-4814-A2A9-E609CD331746}" srcOrd="0" destOrd="0" presId="urn:microsoft.com/office/officeart/2005/8/layout/pyramid1"/>
    <dgm:cxn modelId="{3EB882FA-AFEF-4F5A-B2A2-ACDE8B30E5F6}" type="presParOf" srcId="{62E09604-D0DF-4814-A2A9-E609CD331746}" destId="{EE8CD11C-E6F1-42DC-BAA8-CD82749FB9EE}" srcOrd="0" destOrd="0" presId="urn:microsoft.com/office/officeart/2005/8/layout/pyramid1"/>
    <dgm:cxn modelId="{5E0F1697-34B4-4AD0-B4E4-FF901FEB3C6B}" type="presParOf" srcId="{EE8CD11C-E6F1-42DC-BAA8-CD82749FB9EE}" destId="{1362CFBC-18BE-4BE7-86E5-015BB5202111}" srcOrd="0" destOrd="0" presId="urn:microsoft.com/office/officeart/2005/8/layout/pyramid1"/>
    <dgm:cxn modelId="{8A073B3D-F06C-430D-AF48-C8FEDEA2C431}" type="presParOf" srcId="{EE8CD11C-E6F1-42DC-BAA8-CD82749FB9EE}" destId="{BF8F2720-6D0E-4059-A8BE-F41FC05D5FFC}" srcOrd="1" destOrd="0" presId="urn:microsoft.com/office/officeart/2005/8/layout/pyramid1"/>
    <dgm:cxn modelId="{4D3EA329-2EE7-4EF5-BA33-F6FC2E4C88AA}" type="presParOf" srcId="{62E09604-D0DF-4814-A2A9-E609CD331746}" destId="{F7658DBE-0C9B-4275-998B-2F4A44C869A9}" srcOrd="1" destOrd="0" presId="urn:microsoft.com/office/officeart/2005/8/layout/pyramid1"/>
    <dgm:cxn modelId="{5BB7706B-6915-480C-B26C-A08CA0192AC8}" type="presParOf" srcId="{F7658DBE-0C9B-4275-998B-2F4A44C869A9}" destId="{4F11E514-1B32-481A-9162-086497C7E4E2}" srcOrd="0" destOrd="0" presId="urn:microsoft.com/office/officeart/2005/8/layout/pyramid1"/>
    <dgm:cxn modelId="{9E7AC7B1-4768-4369-97EE-3124C66F8EC9}" type="presParOf" srcId="{F7658DBE-0C9B-4275-998B-2F4A44C869A9}" destId="{52FF0874-8FC4-4D04-9C10-E765BE0432ED}" srcOrd="1" destOrd="0" presId="urn:microsoft.com/office/officeart/2005/8/layout/pyramid1"/>
    <dgm:cxn modelId="{A3E36630-F425-4FB2-BE7E-99733AF0DEBD}" type="presParOf" srcId="{62E09604-D0DF-4814-A2A9-E609CD331746}" destId="{B71AD379-2224-4AE2-900D-1314779767CC}" srcOrd="2" destOrd="0" presId="urn:microsoft.com/office/officeart/2005/8/layout/pyramid1"/>
    <dgm:cxn modelId="{8DCA4567-2A7B-46C9-9730-8AA6A400FE47}" type="presParOf" srcId="{B71AD379-2224-4AE2-900D-1314779767CC}" destId="{88BE137D-941F-4018-AB11-E9901480C089}" srcOrd="0" destOrd="0" presId="urn:microsoft.com/office/officeart/2005/8/layout/pyramid1"/>
    <dgm:cxn modelId="{8547B7B0-198D-419A-A927-5DC0DF8D092A}" type="presParOf" srcId="{B71AD379-2224-4AE2-900D-1314779767CC}" destId="{2E05E050-44F8-4E66-9DCA-B734DE2FBCCE}" srcOrd="1" destOrd="0" presId="urn:microsoft.com/office/officeart/2005/8/layout/pyramid1"/>
    <dgm:cxn modelId="{B1D73B4D-FB62-4729-B464-AFF164E0DB1D}" type="presParOf" srcId="{62E09604-D0DF-4814-A2A9-E609CD331746}" destId="{F3E34667-A113-4EBB-8A11-E165AA8E89E3}" srcOrd="3" destOrd="0" presId="urn:microsoft.com/office/officeart/2005/8/layout/pyramid1"/>
    <dgm:cxn modelId="{EE8EB9C0-371C-4574-A61B-7B27F470076E}" type="presParOf" srcId="{F3E34667-A113-4EBB-8A11-E165AA8E89E3}" destId="{A55E02A9-A663-4763-9A7C-2CEB86CF40A6}" srcOrd="0" destOrd="0" presId="urn:microsoft.com/office/officeart/2005/8/layout/pyramid1"/>
    <dgm:cxn modelId="{07D40590-7D6E-4AC0-B145-6A96601C28F8}" type="presParOf" srcId="{F3E34667-A113-4EBB-8A11-E165AA8E89E3}" destId="{8466244D-2DC7-4ED5-8A09-B2AAA20F695B}" srcOrd="1" destOrd="0" presId="urn:microsoft.com/office/officeart/2005/8/layout/pyramid1"/>
    <dgm:cxn modelId="{912EDEF4-0E41-48CA-9B56-19987B61C47F}" type="presParOf" srcId="{62E09604-D0DF-4814-A2A9-E609CD331746}" destId="{181CBFD5-DACB-47E1-975C-EC80127CACAB}" srcOrd="4" destOrd="0" presId="urn:microsoft.com/office/officeart/2005/8/layout/pyramid1"/>
    <dgm:cxn modelId="{0E59389F-2016-4C89-BBB7-EFE39010F841}" type="presParOf" srcId="{181CBFD5-DACB-47E1-975C-EC80127CACAB}" destId="{05D4938D-D0D2-48B9-A74E-C8F852FD7797}" srcOrd="0" destOrd="0" presId="urn:microsoft.com/office/officeart/2005/8/layout/pyramid1"/>
    <dgm:cxn modelId="{A087C6EC-5244-45E2-9721-95177CABB7A3}" type="presParOf" srcId="{181CBFD5-DACB-47E1-975C-EC80127CACAB}" destId="{8FDC4808-99F7-43C7-A837-BC42DCC5CAA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BE1AB4-9484-41C9-A65F-3CDD1004CC57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AA8D1AC4-6E34-49E9-90EC-C4C35081DD8B}">
      <dgm:prSet phldrT="[Text]" custT="1"/>
      <dgm:spPr/>
      <dgm:t>
        <a:bodyPr/>
        <a:lstStyle/>
        <a:p>
          <a:r>
            <a:rPr lang="en-US" sz="2000" b="1" dirty="0"/>
            <a:t>Simplify/Share/Integrate</a:t>
          </a:r>
        </a:p>
        <a:p>
          <a:r>
            <a:rPr lang="en-US" sz="1800" dirty="0"/>
            <a:t>Access controls, Role-based dashboards, Jira. Azure DevOps Integration</a:t>
          </a:r>
        </a:p>
      </dgm:t>
    </dgm:pt>
    <dgm:pt modelId="{E8BE3C27-2F44-4230-94F2-96A41852D12A}" type="parTrans" cxnId="{E0FC647A-0728-4941-855B-37091C40134C}">
      <dgm:prSet/>
      <dgm:spPr/>
      <dgm:t>
        <a:bodyPr/>
        <a:lstStyle/>
        <a:p>
          <a:endParaRPr lang="en-US"/>
        </a:p>
      </dgm:t>
    </dgm:pt>
    <dgm:pt modelId="{FEFAA532-4AA3-4AAA-9EFB-282487AA4281}" type="sibTrans" cxnId="{E0FC647A-0728-4941-855B-37091C40134C}">
      <dgm:prSet/>
      <dgm:spPr/>
      <dgm:t>
        <a:bodyPr/>
        <a:lstStyle/>
        <a:p>
          <a:endParaRPr lang="en-US"/>
        </a:p>
      </dgm:t>
    </dgm:pt>
    <dgm:pt modelId="{E8A749FB-1057-4BD4-8E98-699CB0D786CB}">
      <dgm:prSet phldrT="[Text]" custT="1"/>
      <dgm:spPr/>
      <dgm:t>
        <a:bodyPr/>
        <a:lstStyle/>
        <a:p>
          <a:r>
            <a:rPr lang="en-US" sz="2000" b="1" dirty="0"/>
            <a:t>Share/</a:t>
          </a:r>
          <a:r>
            <a:rPr lang="en-US" sz="2000" b="1" dirty="0">
              <a:highlight>
                <a:srgbClr val="FFFF00"/>
              </a:highlight>
            </a:rPr>
            <a:t>Publish</a:t>
          </a:r>
        </a:p>
        <a:p>
          <a:r>
            <a:rPr lang="en-US" sz="1800" dirty="0"/>
            <a:t>Links, Confluence/SharePoint Integration</a:t>
          </a:r>
        </a:p>
      </dgm:t>
    </dgm:pt>
    <dgm:pt modelId="{BF330CF5-B89E-41CE-BD22-A08A75BF97A5}" type="parTrans" cxnId="{A18D1820-29B0-4F48-A823-3FD41FD65122}">
      <dgm:prSet/>
      <dgm:spPr/>
      <dgm:t>
        <a:bodyPr/>
        <a:lstStyle/>
        <a:p>
          <a:endParaRPr lang="en-US"/>
        </a:p>
      </dgm:t>
    </dgm:pt>
    <dgm:pt modelId="{4483A1F1-94A4-431C-8ABE-8D4E5B8B0E2D}" type="sibTrans" cxnId="{A18D1820-29B0-4F48-A823-3FD41FD65122}">
      <dgm:prSet/>
      <dgm:spPr/>
      <dgm:t>
        <a:bodyPr/>
        <a:lstStyle/>
        <a:p>
          <a:endParaRPr lang="en-US"/>
        </a:p>
      </dgm:t>
    </dgm:pt>
    <dgm:pt modelId="{4D175980-0385-439E-8289-E0585A818D1F}">
      <dgm:prSet phldrT="[Text]" custT="1"/>
      <dgm:spPr/>
      <dgm:t>
        <a:bodyPr/>
        <a:lstStyle/>
        <a:p>
          <a:r>
            <a:rPr lang="en-US" sz="2000" b="1" dirty="0"/>
            <a:t>Visualize</a:t>
          </a:r>
        </a:p>
        <a:p>
          <a:r>
            <a:rPr lang="en-US" sz="1800" dirty="0"/>
            <a:t>Advanced charts and reports</a:t>
          </a:r>
        </a:p>
      </dgm:t>
    </dgm:pt>
    <dgm:pt modelId="{13174452-FD80-4463-910C-5C54EE8371B9}" type="parTrans" cxnId="{BEBF7230-56D9-42C5-B2BF-235B17D02E66}">
      <dgm:prSet/>
      <dgm:spPr/>
      <dgm:t>
        <a:bodyPr/>
        <a:lstStyle/>
        <a:p>
          <a:endParaRPr lang="en-US"/>
        </a:p>
      </dgm:t>
    </dgm:pt>
    <dgm:pt modelId="{8B961E87-5926-4413-9399-FA517A239FF2}" type="sibTrans" cxnId="{BEBF7230-56D9-42C5-B2BF-235B17D02E66}">
      <dgm:prSet/>
      <dgm:spPr/>
      <dgm:t>
        <a:bodyPr/>
        <a:lstStyle/>
        <a:p>
          <a:endParaRPr lang="en-US"/>
        </a:p>
      </dgm:t>
    </dgm:pt>
    <dgm:pt modelId="{89676633-F744-4BD6-8EC4-47E2ED500A4C}">
      <dgm:prSet phldrT="[Text]" custT="1"/>
      <dgm:spPr/>
      <dgm:t>
        <a:bodyPr/>
        <a:lstStyle/>
        <a:p>
          <a:r>
            <a:rPr lang="en-US" sz="2000" b="1" dirty="0"/>
            <a:t>Collaborate/Edit</a:t>
          </a:r>
        </a:p>
        <a:p>
          <a:r>
            <a:rPr lang="en-US" sz="1800" dirty="0"/>
            <a:t>Review, Discuss, Edit</a:t>
          </a:r>
        </a:p>
      </dgm:t>
    </dgm:pt>
    <dgm:pt modelId="{BFBDB9EA-38ED-4622-8269-2CEA6C7A7FC0}" type="parTrans" cxnId="{537BDE40-261B-4569-AC3F-07D63EDC3112}">
      <dgm:prSet/>
      <dgm:spPr/>
      <dgm:t>
        <a:bodyPr/>
        <a:lstStyle/>
        <a:p>
          <a:endParaRPr lang="en-US"/>
        </a:p>
      </dgm:t>
    </dgm:pt>
    <dgm:pt modelId="{F10DBC14-2249-4139-BE7A-B0CFBFDEAA8F}" type="sibTrans" cxnId="{537BDE40-261B-4569-AC3F-07D63EDC3112}">
      <dgm:prSet/>
      <dgm:spPr/>
      <dgm:t>
        <a:bodyPr/>
        <a:lstStyle/>
        <a:p>
          <a:endParaRPr lang="en-US"/>
        </a:p>
      </dgm:t>
    </dgm:pt>
    <dgm:pt modelId="{1222E93A-9C28-4CBF-A468-A554FC1F128F}">
      <dgm:prSet phldrT="[Text]" custT="1"/>
      <dgm:spPr/>
      <dgm:t>
        <a:bodyPr/>
        <a:lstStyle/>
        <a:p>
          <a:r>
            <a:rPr lang="en-US" sz="2000" b="1" dirty="0"/>
            <a:t>Analyze</a:t>
          </a:r>
        </a:p>
        <a:p>
          <a:r>
            <a:rPr lang="en-US" sz="1800" dirty="0" err="1"/>
            <a:t>Diagrammer</a:t>
          </a:r>
          <a:r>
            <a:rPr lang="en-US" sz="1800" dirty="0"/>
            <a:t> and Matrices</a:t>
          </a:r>
        </a:p>
      </dgm:t>
    </dgm:pt>
    <dgm:pt modelId="{9979E634-74AC-4408-B51F-E2F382C86BCC}" type="parTrans" cxnId="{A0859644-D8EA-4F0D-9738-EAE0BDB87946}">
      <dgm:prSet/>
      <dgm:spPr/>
      <dgm:t>
        <a:bodyPr/>
        <a:lstStyle/>
        <a:p>
          <a:endParaRPr lang="en-US"/>
        </a:p>
      </dgm:t>
    </dgm:pt>
    <dgm:pt modelId="{8C7F30C5-8B1D-496C-B295-7E1E7AC4122F}" type="sibTrans" cxnId="{A0859644-D8EA-4F0D-9738-EAE0BDB87946}">
      <dgm:prSet/>
      <dgm:spPr/>
      <dgm:t>
        <a:bodyPr/>
        <a:lstStyle/>
        <a:p>
          <a:endParaRPr lang="en-US"/>
        </a:p>
      </dgm:t>
    </dgm:pt>
    <dgm:pt modelId="{62E09604-D0DF-4814-A2A9-E609CD331746}" type="pres">
      <dgm:prSet presAssocID="{29BE1AB4-9484-41C9-A65F-3CDD1004CC57}" presName="Name0" presStyleCnt="0">
        <dgm:presLayoutVars>
          <dgm:dir/>
          <dgm:animLvl val="lvl"/>
          <dgm:resizeHandles val="exact"/>
        </dgm:presLayoutVars>
      </dgm:prSet>
      <dgm:spPr/>
    </dgm:pt>
    <dgm:pt modelId="{EE8CD11C-E6F1-42DC-BAA8-CD82749FB9EE}" type="pres">
      <dgm:prSet presAssocID="{1222E93A-9C28-4CBF-A468-A554FC1F128F}" presName="Name8" presStyleCnt="0"/>
      <dgm:spPr/>
    </dgm:pt>
    <dgm:pt modelId="{1362CFBC-18BE-4BE7-86E5-015BB5202111}" type="pres">
      <dgm:prSet presAssocID="{1222E93A-9C28-4CBF-A468-A554FC1F128F}" presName="level" presStyleLbl="node1" presStyleIdx="0" presStyleCnt="5">
        <dgm:presLayoutVars>
          <dgm:chMax val="1"/>
          <dgm:bulletEnabled val="1"/>
        </dgm:presLayoutVars>
      </dgm:prSet>
      <dgm:spPr/>
    </dgm:pt>
    <dgm:pt modelId="{BF8F2720-6D0E-4059-A8BE-F41FC05D5FFC}" type="pres">
      <dgm:prSet presAssocID="{1222E93A-9C28-4CBF-A468-A554FC1F128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7658DBE-0C9B-4275-998B-2F4A44C869A9}" type="pres">
      <dgm:prSet presAssocID="{4D175980-0385-439E-8289-E0585A818D1F}" presName="Name8" presStyleCnt="0"/>
      <dgm:spPr/>
    </dgm:pt>
    <dgm:pt modelId="{4F11E514-1B32-481A-9162-086497C7E4E2}" type="pres">
      <dgm:prSet presAssocID="{4D175980-0385-439E-8289-E0585A818D1F}" presName="level" presStyleLbl="node1" presStyleIdx="1" presStyleCnt="5">
        <dgm:presLayoutVars>
          <dgm:chMax val="1"/>
          <dgm:bulletEnabled val="1"/>
        </dgm:presLayoutVars>
      </dgm:prSet>
      <dgm:spPr/>
    </dgm:pt>
    <dgm:pt modelId="{52FF0874-8FC4-4D04-9C10-E765BE0432ED}" type="pres">
      <dgm:prSet presAssocID="{4D175980-0385-439E-8289-E0585A818D1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71AD379-2224-4AE2-900D-1314779767CC}" type="pres">
      <dgm:prSet presAssocID="{89676633-F744-4BD6-8EC4-47E2ED500A4C}" presName="Name8" presStyleCnt="0"/>
      <dgm:spPr/>
    </dgm:pt>
    <dgm:pt modelId="{88BE137D-941F-4018-AB11-E9901480C089}" type="pres">
      <dgm:prSet presAssocID="{89676633-F744-4BD6-8EC4-47E2ED500A4C}" presName="level" presStyleLbl="node1" presStyleIdx="2" presStyleCnt="5">
        <dgm:presLayoutVars>
          <dgm:chMax val="1"/>
          <dgm:bulletEnabled val="1"/>
        </dgm:presLayoutVars>
      </dgm:prSet>
      <dgm:spPr/>
    </dgm:pt>
    <dgm:pt modelId="{2E05E050-44F8-4E66-9DCA-B734DE2FBCCE}" type="pres">
      <dgm:prSet presAssocID="{89676633-F744-4BD6-8EC4-47E2ED500A4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3E34667-A113-4EBB-8A11-E165AA8E89E3}" type="pres">
      <dgm:prSet presAssocID="{AA8D1AC4-6E34-49E9-90EC-C4C35081DD8B}" presName="Name8" presStyleCnt="0"/>
      <dgm:spPr/>
    </dgm:pt>
    <dgm:pt modelId="{A55E02A9-A663-4763-9A7C-2CEB86CF40A6}" type="pres">
      <dgm:prSet presAssocID="{AA8D1AC4-6E34-49E9-90EC-C4C35081DD8B}" presName="level" presStyleLbl="node1" presStyleIdx="3" presStyleCnt="5">
        <dgm:presLayoutVars>
          <dgm:chMax val="1"/>
          <dgm:bulletEnabled val="1"/>
        </dgm:presLayoutVars>
      </dgm:prSet>
      <dgm:spPr/>
    </dgm:pt>
    <dgm:pt modelId="{8466244D-2DC7-4ED5-8A09-B2AAA20F695B}" type="pres">
      <dgm:prSet presAssocID="{AA8D1AC4-6E34-49E9-90EC-C4C35081DD8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81CBFD5-DACB-47E1-975C-EC80127CACAB}" type="pres">
      <dgm:prSet presAssocID="{E8A749FB-1057-4BD4-8E98-699CB0D786CB}" presName="Name8" presStyleCnt="0"/>
      <dgm:spPr/>
    </dgm:pt>
    <dgm:pt modelId="{05D4938D-D0D2-48B9-A74E-C8F852FD7797}" type="pres">
      <dgm:prSet presAssocID="{E8A749FB-1057-4BD4-8E98-699CB0D786CB}" presName="level" presStyleLbl="node1" presStyleIdx="4" presStyleCnt="5">
        <dgm:presLayoutVars>
          <dgm:chMax val="1"/>
          <dgm:bulletEnabled val="1"/>
        </dgm:presLayoutVars>
      </dgm:prSet>
      <dgm:spPr/>
    </dgm:pt>
    <dgm:pt modelId="{8FDC4808-99F7-43C7-A837-BC42DCC5CAA9}" type="pres">
      <dgm:prSet presAssocID="{E8A749FB-1057-4BD4-8E98-699CB0D786C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18D1820-29B0-4F48-A823-3FD41FD65122}" srcId="{29BE1AB4-9484-41C9-A65F-3CDD1004CC57}" destId="{E8A749FB-1057-4BD4-8E98-699CB0D786CB}" srcOrd="4" destOrd="0" parTransId="{BF330CF5-B89E-41CE-BD22-A08A75BF97A5}" sibTransId="{4483A1F1-94A4-431C-8ABE-8D4E5B8B0E2D}"/>
    <dgm:cxn modelId="{C9B38820-452B-4112-902A-535207819C39}" type="presOf" srcId="{AA8D1AC4-6E34-49E9-90EC-C4C35081DD8B}" destId="{8466244D-2DC7-4ED5-8A09-B2AAA20F695B}" srcOrd="1" destOrd="0" presId="urn:microsoft.com/office/officeart/2005/8/layout/pyramid1"/>
    <dgm:cxn modelId="{BEBF7230-56D9-42C5-B2BF-235B17D02E66}" srcId="{29BE1AB4-9484-41C9-A65F-3CDD1004CC57}" destId="{4D175980-0385-439E-8289-E0585A818D1F}" srcOrd="1" destOrd="0" parTransId="{13174452-FD80-4463-910C-5C54EE8371B9}" sibTransId="{8B961E87-5926-4413-9399-FA517A239FF2}"/>
    <dgm:cxn modelId="{E4193432-7E51-4F11-9D61-9AA7FD72FF3C}" type="presOf" srcId="{4D175980-0385-439E-8289-E0585A818D1F}" destId="{52FF0874-8FC4-4D04-9C10-E765BE0432ED}" srcOrd="1" destOrd="0" presId="urn:microsoft.com/office/officeart/2005/8/layout/pyramid1"/>
    <dgm:cxn modelId="{4860E834-C16A-4730-8E08-B01D18A24F41}" type="presOf" srcId="{1222E93A-9C28-4CBF-A468-A554FC1F128F}" destId="{1362CFBC-18BE-4BE7-86E5-015BB5202111}" srcOrd="0" destOrd="0" presId="urn:microsoft.com/office/officeart/2005/8/layout/pyramid1"/>
    <dgm:cxn modelId="{CF86BD3C-2E67-4321-ADE7-18959B2279CA}" type="presOf" srcId="{89676633-F744-4BD6-8EC4-47E2ED500A4C}" destId="{88BE137D-941F-4018-AB11-E9901480C089}" srcOrd="0" destOrd="0" presId="urn:microsoft.com/office/officeart/2005/8/layout/pyramid1"/>
    <dgm:cxn modelId="{537BDE40-261B-4569-AC3F-07D63EDC3112}" srcId="{29BE1AB4-9484-41C9-A65F-3CDD1004CC57}" destId="{89676633-F744-4BD6-8EC4-47E2ED500A4C}" srcOrd="2" destOrd="0" parTransId="{BFBDB9EA-38ED-4622-8269-2CEA6C7A7FC0}" sibTransId="{F10DBC14-2249-4139-BE7A-B0CFBFDEAA8F}"/>
    <dgm:cxn modelId="{6CBA605B-4E78-4FEE-B752-48ADDBE7EB7D}" type="presOf" srcId="{E8A749FB-1057-4BD4-8E98-699CB0D786CB}" destId="{8FDC4808-99F7-43C7-A837-BC42DCC5CAA9}" srcOrd="1" destOrd="0" presId="urn:microsoft.com/office/officeart/2005/8/layout/pyramid1"/>
    <dgm:cxn modelId="{567B0C5C-120E-48E2-9730-4EB16172FEE2}" type="presOf" srcId="{89676633-F744-4BD6-8EC4-47E2ED500A4C}" destId="{2E05E050-44F8-4E66-9DCA-B734DE2FBCCE}" srcOrd="1" destOrd="0" presId="urn:microsoft.com/office/officeart/2005/8/layout/pyramid1"/>
    <dgm:cxn modelId="{A0859644-D8EA-4F0D-9738-EAE0BDB87946}" srcId="{29BE1AB4-9484-41C9-A65F-3CDD1004CC57}" destId="{1222E93A-9C28-4CBF-A468-A554FC1F128F}" srcOrd="0" destOrd="0" parTransId="{9979E634-74AC-4408-B51F-E2F382C86BCC}" sibTransId="{8C7F30C5-8B1D-496C-B295-7E1E7AC4122F}"/>
    <dgm:cxn modelId="{20D7BE64-DD16-4BE9-A689-478F98837742}" type="presOf" srcId="{AA8D1AC4-6E34-49E9-90EC-C4C35081DD8B}" destId="{A55E02A9-A663-4763-9A7C-2CEB86CF40A6}" srcOrd="0" destOrd="0" presId="urn:microsoft.com/office/officeart/2005/8/layout/pyramid1"/>
    <dgm:cxn modelId="{E0FC647A-0728-4941-855B-37091C40134C}" srcId="{29BE1AB4-9484-41C9-A65F-3CDD1004CC57}" destId="{AA8D1AC4-6E34-49E9-90EC-C4C35081DD8B}" srcOrd="3" destOrd="0" parTransId="{E8BE3C27-2F44-4230-94F2-96A41852D12A}" sibTransId="{FEFAA532-4AA3-4AAA-9EFB-282487AA4281}"/>
    <dgm:cxn modelId="{A8426D7F-C106-4668-8A9B-45E17B898FF2}" type="presOf" srcId="{1222E93A-9C28-4CBF-A468-A554FC1F128F}" destId="{BF8F2720-6D0E-4059-A8BE-F41FC05D5FFC}" srcOrd="1" destOrd="0" presId="urn:microsoft.com/office/officeart/2005/8/layout/pyramid1"/>
    <dgm:cxn modelId="{DB219E99-2047-439F-902A-D72EFC7B5706}" type="presOf" srcId="{4D175980-0385-439E-8289-E0585A818D1F}" destId="{4F11E514-1B32-481A-9162-086497C7E4E2}" srcOrd="0" destOrd="0" presId="urn:microsoft.com/office/officeart/2005/8/layout/pyramid1"/>
    <dgm:cxn modelId="{8815F6AC-6058-4D53-848B-925475A88F39}" type="presOf" srcId="{E8A749FB-1057-4BD4-8E98-699CB0D786CB}" destId="{05D4938D-D0D2-48B9-A74E-C8F852FD7797}" srcOrd="0" destOrd="0" presId="urn:microsoft.com/office/officeart/2005/8/layout/pyramid1"/>
    <dgm:cxn modelId="{8FEC4BB8-C27F-4C3F-9ACA-6815E160690E}" type="presOf" srcId="{29BE1AB4-9484-41C9-A65F-3CDD1004CC57}" destId="{62E09604-D0DF-4814-A2A9-E609CD331746}" srcOrd="0" destOrd="0" presId="urn:microsoft.com/office/officeart/2005/8/layout/pyramid1"/>
    <dgm:cxn modelId="{3EB882FA-AFEF-4F5A-B2A2-ACDE8B30E5F6}" type="presParOf" srcId="{62E09604-D0DF-4814-A2A9-E609CD331746}" destId="{EE8CD11C-E6F1-42DC-BAA8-CD82749FB9EE}" srcOrd="0" destOrd="0" presId="urn:microsoft.com/office/officeart/2005/8/layout/pyramid1"/>
    <dgm:cxn modelId="{5E0F1697-34B4-4AD0-B4E4-FF901FEB3C6B}" type="presParOf" srcId="{EE8CD11C-E6F1-42DC-BAA8-CD82749FB9EE}" destId="{1362CFBC-18BE-4BE7-86E5-015BB5202111}" srcOrd="0" destOrd="0" presId="urn:microsoft.com/office/officeart/2005/8/layout/pyramid1"/>
    <dgm:cxn modelId="{8A073B3D-F06C-430D-AF48-C8FEDEA2C431}" type="presParOf" srcId="{EE8CD11C-E6F1-42DC-BAA8-CD82749FB9EE}" destId="{BF8F2720-6D0E-4059-A8BE-F41FC05D5FFC}" srcOrd="1" destOrd="0" presId="urn:microsoft.com/office/officeart/2005/8/layout/pyramid1"/>
    <dgm:cxn modelId="{4D3EA329-2EE7-4EF5-BA33-F6FC2E4C88AA}" type="presParOf" srcId="{62E09604-D0DF-4814-A2A9-E609CD331746}" destId="{F7658DBE-0C9B-4275-998B-2F4A44C869A9}" srcOrd="1" destOrd="0" presId="urn:microsoft.com/office/officeart/2005/8/layout/pyramid1"/>
    <dgm:cxn modelId="{5BB7706B-6915-480C-B26C-A08CA0192AC8}" type="presParOf" srcId="{F7658DBE-0C9B-4275-998B-2F4A44C869A9}" destId="{4F11E514-1B32-481A-9162-086497C7E4E2}" srcOrd="0" destOrd="0" presId="urn:microsoft.com/office/officeart/2005/8/layout/pyramid1"/>
    <dgm:cxn modelId="{9E7AC7B1-4768-4369-97EE-3124C66F8EC9}" type="presParOf" srcId="{F7658DBE-0C9B-4275-998B-2F4A44C869A9}" destId="{52FF0874-8FC4-4D04-9C10-E765BE0432ED}" srcOrd="1" destOrd="0" presId="urn:microsoft.com/office/officeart/2005/8/layout/pyramid1"/>
    <dgm:cxn modelId="{A3E36630-F425-4FB2-BE7E-99733AF0DEBD}" type="presParOf" srcId="{62E09604-D0DF-4814-A2A9-E609CD331746}" destId="{B71AD379-2224-4AE2-900D-1314779767CC}" srcOrd="2" destOrd="0" presId="urn:microsoft.com/office/officeart/2005/8/layout/pyramid1"/>
    <dgm:cxn modelId="{8DCA4567-2A7B-46C9-9730-8AA6A400FE47}" type="presParOf" srcId="{B71AD379-2224-4AE2-900D-1314779767CC}" destId="{88BE137D-941F-4018-AB11-E9901480C089}" srcOrd="0" destOrd="0" presId="urn:microsoft.com/office/officeart/2005/8/layout/pyramid1"/>
    <dgm:cxn modelId="{8547B7B0-198D-419A-A927-5DC0DF8D092A}" type="presParOf" srcId="{B71AD379-2224-4AE2-900D-1314779767CC}" destId="{2E05E050-44F8-4E66-9DCA-B734DE2FBCCE}" srcOrd="1" destOrd="0" presId="urn:microsoft.com/office/officeart/2005/8/layout/pyramid1"/>
    <dgm:cxn modelId="{B1D73B4D-FB62-4729-B464-AFF164E0DB1D}" type="presParOf" srcId="{62E09604-D0DF-4814-A2A9-E609CD331746}" destId="{F3E34667-A113-4EBB-8A11-E165AA8E89E3}" srcOrd="3" destOrd="0" presId="urn:microsoft.com/office/officeart/2005/8/layout/pyramid1"/>
    <dgm:cxn modelId="{EE8EB9C0-371C-4574-A61B-7B27F470076E}" type="presParOf" srcId="{F3E34667-A113-4EBB-8A11-E165AA8E89E3}" destId="{A55E02A9-A663-4763-9A7C-2CEB86CF40A6}" srcOrd="0" destOrd="0" presId="urn:microsoft.com/office/officeart/2005/8/layout/pyramid1"/>
    <dgm:cxn modelId="{07D40590-7D6E-4AC0-B145-6A96601C28F8}" type="presParOf" srcId="{F3E34667-A113-4EBB-8A11-E165AA8E89E3}" destId="{8466244D-2DC7-4ED5-8A09-B2AAA20F695B}" srcOrd="1" destOrd="0" presId="urn:microsoft.com/office/officeart/2005/8/layout/pyramid1"/>
    <dgm:cxn modelId="{912EDEF4-0E41-48CA-9B56-19987B61C47F}" type="presParOf" srcId="{62E09604-D0DF-4814-A2A9-E609CD331746}" destId="{181CBFD5-DACB-47E1-975C-EC80127CACAB}" srcOrd="4" destOrd="0" presId="urn:microsoft.com/office/officeart/2005/8/layout/pyramid1"/>
    <dgm:cxn modelId="{0E59389F-2016-4C89-BBB7-EFE39010F841}" type="presParOf" srcId="{181CBFD5-DACB-47E1-975C-EC80127CACAB}" destId="{05D4938D-D0D2-48B9-A74E-C8F852FD7797}" srcOrd="0" destOrd="0" presId="urn:microsoft.com/office/officeart/2005/8/layout/pyramid1"/>
    <dgm:cxn modelId="{A087C6EC-5244-45E2-9721-95177CABB7A3}" type="presParOf" srcId="{181CBFD5-DACB-47E1-975C-EC80127CACAB}" destId="{8FDC4808-99F7-43C7-A837-BC42DCC5CAA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2CFBC-18BE-4BE7-86E5-015BB5202111}">
      <dsp:nvSpPr>
        <dsp:cNvPr id="0" name=""/>
        <dsp:cNvSpPr/>
      </dsp:nvSpPr>
      <dsp:spPr>
        <a:xfrm>
          <a:off x="3888104" y="0"/>
          <a:ext cx="1944052" cy="1327957"/>
        </a:xfrm>
        <a:prstGeom prst="trapezoid">
          <a:avLst>
            <a:gd name="adj" fmla="val 7319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Analyze model to derive insights</a:t>
          </a:r>
        </a:p>
      </dsp:txBody>
      <dsp:txXfrm>
        <a:off x="3888104" y="0"/>
        <a:ext cx="1944052" cy="1327957"/>
      </dsp:txXfrm>
    </dsp:sp>
    <dsp:sp modelId="{4F11E514-1B32-481A-9162-086497C7E4E2}">
      <dsp:nvSpPr>
        <dsp:cNvPr id="0" name=""/>
        <dsp:cNvSpPr/>
      </dsp:nvSpPr>
      <dsp:spPr>
        <a:xfrm>
          <a:off x="2916078" y="1327957"/>
          <a:ext cx="3888104" cy="1327957"/>
        </a:xfrm>
        <a:prstGeom prst="trapezoid">
          <a:avLst>
            <a:gd name="adj" fmla="val 7319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Visualize model  information to take key decisions</a:t>
          </a:r>
        </a:p>
      </dsp:txBody>
      <dsp:txXfrm>
        <a:off x="3596496" y="1327957"/>
        <a:ext cx="2527268" cy="1327957"/>
      </dsp:txXfrm>
    </dsp:sp>
    <dsp:sp modelId="{88BE137D-941F-4018-AB11-E9901480C089}">
      <dsp:nvSpPr>
        <dsp:cNvPr id="0" name=""/>
        <dsp:cNvSpPr/>
      </dsp:nvSpPr>
      <dsp:spPr>
        <a:xfrm>
          <a:off x="1944052" y="2655915"/>
          <a:ext cx="5832157" cy="1327957"/>
        </a:xfrm>
        <a:prstGeom prst="trapezoid">
          <a:avLst>
            <a:gd name="adj" fmla="val 7319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Collaborate with EA users and other stakeholders in a better way</a:t>
          </a:r>
        </a:p>
      </dsp:txBody>
      <dsp:txXfrm>
        <a:off x="2964679" y="2655915"/>
        <a:ext cx="3790902" cy="1327957"/>
      </dsp:txXfrm>
    </dsp:sp>
    <dsp:sp modelId="{A55E02A9-A663-4763-9A7C-2CEB86CF40A6}">
      <dsp:nvSpPr>
        <dsp:cNvPr id="0" name=""/>
        <dsp:cNvSpPr/>
      </dsp:nvSpPr>
      <dsp:spPr>
        <a:xfrm>
          <a:off x="972026" y="3983873"/>
          <a:ext cx="7776209" cy="1327957"/>
        </a:xfrm>
        <a:prstGeom prst="trapezoid">
          <a:avLst>
            <a:gd name="adj" fmla="val 7319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Be up-to-date on modeling and architecture efforts</a:t>
          </a:r>
        </a:p>
      </dsp:txBody>
      <dsp:txXfrm>
        <a:off x="2332862" y="3983873"/>
        <a:ext cx="5054536" cy="1327957"/>
      </dsp:txXfrm>
    </dsp:sp>
    <dsp:sp modelId="{05D4938D-D0D2-48B9-A74E-C8F852FD7797}">
      <dsp:nvSpPr>
        <dsp:cNvPr id="0" name=""/>
        <dsp:cNvSpPr/>
      </dsp:nvSpPr>
      <dsp:spPr>
        <a:xfrm>
          <a:off x="0" y="5311831"/>
          <a:ext cx="9720262" cy="1327957"/>
        </a:xfrm>
        <a:prstGeom prst="trapezoid">
          <a:avLst>
            <a:gd name="adj" fmla="val 7319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View Model information</a:t>
          </a:r>
          <a:endParaRPr lang="en-US" sz="2400" kern="1200" dirty="0">
            <a:highlight>
              <a:srgbClr val="FFFF00"/>
            </a:highlight>
          </a:endParaRPr>
        </a:p>
      </dsp:txBody>
      <dsp:txXfrm>
        <a:off x="1701045" y="5311831"/>
        <a:ext cx="6318170" cy="1327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2CFBC-18BE-4BE7-86E5-015BB5202111}">
      <dsp:nvSpPr>
        <dsp:cNvPr id="0" name=""/>
        <dsp:cNvSpPr/>
      </dsp:nvSpPr>
      <dsp:spPr>
        <a:xfrm>
          <a:off x="3888104" y="0"/>
          <a:ext cx="1944052" cy="1294996"/>
        </a:xfrm>
        <a:prstGeom prst="trapezoid">
          <a:avLst>
            <a:gd name="adj" fmla="val 75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Analyze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Diagrammer</a:t>
          </a:r>
          <a:r>
            <a:rPr lang="en-US" sz="1800" kern="1200" dirty="0"/>
            <a:t> and Matrices</a:t>
          </a:r>
        </a:p>
      </dsp:txBody>
      <dsp:txXfrm>
        <a:off x="3888104" y="0"/>
        <a:ext cx="1944052" cy="1294996"/>
      </dsp:txXfrm>
    </dsp:sp>
    <dsp:sp modelId="{4F11E514-1B32-481A-9162-086497C7E4E2}">
      <dsp:nvSpPr>
        <dsp:cNvPr id="0" name=""/>
        <dsp:cNvSpPr/>
      </dsp:nvSpPr>
      <dsp:spPr>
        <a:xfrm>
          <a:off x="2916078" y="1294996"/>
          <a:ext cx="3888104" cy="1294996"/>
        </a:xfrm>
        <a:prstGeom prst="trapezoid">
          <a:avLst>
            <a:gd name="adj" fmla="val 75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Visualize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Advanced charts and reports</a:t>
          </a:r>
        </a:p>
      </dsp:txBody>
      <dsp:txXfrm>
        <a:off x="3596496" y="1294996"/>
        <a:ext cx="2527268" cy="1294996"/>
      </dsp:txXfrm>
    </dsp:sp>
    <dsp:sp modelId="{88BE137D-941F-4018-AB11-E9901480C089}">
      <dsp:nvSpPr>
        <dsp:cNvPr id="0" name=""/>
        <dsp:cNvSpPr/>
      </dsp:nvSpPr>
      <dsp:spPr>
        <a:xfrm>
          <a:off x="1944052" y="2589992"/>
          <a:ext cx="5832157" cy="1294996"/>
        </a:xfrm>
        <a:prstGeom prst="trapezoid">
          <a:avLst>
            <a:gd name="adj" fmla="val 75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Collaborate/Edit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Review, Discuss, Edit</a:t>
          </a:r>
        </a:p>
      </dsp:txBody>
      <dsp:txXfrm>
        <a:off x="2964679" y="2589992"/>
        <a:ext cx="3790902" cy="1294996"/>
      </dsp:txXfrm>
    </dsp:sp>
    <dsp:sp modelId="{A55E02A9-A663-4763-9A7C-2CEB86CF40A6}">
      <dsp:nvSpPr>
        <dsp:cNvPr id="0" name=""/>
        <dsp:cNvSpPr/>
      </dsp:nvSpPr>
      <dsp:spPr>
        <a:xfrm>
          <a:off x="972026" y="3884988"/>
          <a:ext cx="7776209" cy="1294996"/>
        </a:xfrm>
        <a:prstGeom prst="trapezoid">
          <a:avLst>
            <a:gd name="adj" fmla="val 75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Simplify/Share/Integrate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Access controls, Role-based dashboards, Jira. Azure DevOps Integration</a:t>
          </a:r>
        </a:p>
      </dsp:txBody>
      <dsp:txXfrm>
        <a:off x="2332862" y="3884988"/>
        <a:ext cx="5054536" cy="1294996"/>
      </dsp:txXfrm>
    </dsp:sp>
    <dsp:sp modelId="{05D4938D-D0D2-48B9-A74E-C8F852FD7797}">
      <dsp:nvSpPr>
        <dsp:cNvPr id="0" name=""/>
        <dsp:cNvSpPr/>
      </dsp:nvSpPr>
      <dsp:spPr>
        <a:xfrm>
          <a:off x="0" y="5179984"/>
          <a:ext cx="9720262" cy="1294996"/>
        </a:xfrm>
        <a:prstGeom prst="trapezoid">
          <a:avLst>
            <a:gd name="adj" fmla="val 750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Share/</a:t>
          </a:r>
          <a:r>
            <a:rPr lang="en-US" sz="2000" b="1" kern="1200" dirty="0">
              <a:highlight>
                <a:srgbClr val="FFFF00"/>
              </a:highlight>
            </a:rPr>
            <a:t>Publish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Links, Confluence/SharePoint Integration</a:t>
          </a:r>
        </a:p>
      </dsp:txBody>
      <dsp:txXfrm>
        <a:off x="1701045" y="5179984"/>
        <a:ext cx="6318170" cy="1294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4A7BA-B378-4CCF-91B2-79CC328600A3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24F18-59B8-4B23-8018-B1AD93391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4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24F18-59B8-4B23-8018-B1AD933916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56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24F18-59B8-4B23-8018-B1AD933916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36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24F18-59B8-4B23-8018-B1AD933916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43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Australian company featured in Fortune Global 500 use Confluence extensively for their documentation and obviously Sparx EA for their modeling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24F18-59B8-4B23-8018-B1AD933916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309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sure all the Confluence and Sparx EA users can relate to this problem. Copy pasting is not a good solution for sharing!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24F18-59B8-4B23-8018-B1AD933916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6184CC0-84FF-4382-8181-1F79EF66104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316B-C17A-455A-A828-5F0100A2D0D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8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4CC0-84FF-4382-8181-1F79EF66104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316B-C17A-455A-A828-5F0100A2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73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4CC0-84FF-4382-8181-1F79EF66104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316B-C17A-455A-A828-5F0100A2D0D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19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4CC0-84FF-4382-8181-1F79EF66104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316B-C17A-455A-A828-5F0100A2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63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4CC0-84FF-4382-8181-1F79EF66104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316B-C17A-455A-A828-5F0100A2D0D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28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4CC0-84FF-4382-8181-1F79EF66104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316B-C17A-455A-A828-5F0100A2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4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4CC0-84FF-4382-8181-1F79EF66104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316B-C17A-455A-A828-5F0100A2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45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4CC0-84FF-4382-8181-1F79EF66104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316B-C17A-455A-A828-5F0100A2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90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4CC0-84FF-4382-8181-1F79EF66104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316B-C17A-455A-A828-5F0100A2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0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4CC0-84FF-4382-8181-1F79EF66104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316B-C17A-455A-A828-5F0100A2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59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84CC0-84FF-4382-8181-1F79EF66104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316B-C17A-455A-A828-5F0100A2D0D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312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6184CC0-84FF-4382-8181-1F79EF66104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9A9316B-C17A-455A-A828-5F0100A2D0D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21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C95A9934-C672-4C71-957A-DABA920C47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Enterprise Architecture Made Easy - Part 1 | Humour, Humour drole ...">
            <a:extLst>
              <a:ext uri="{FF2B5EF4-FFF2-40B4-BE49-F238E27FC236}">
                <a16:creationId xmlns:a16="http://schemas.microsoft.com/office/drawing/2014/main" id="{9B44AE09-58AB-4FE6-BB39-3785809A2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01" y="89013"/>
            <a:ext cx="4655998" cy="659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039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6761B-7234-4727-B50E-1020B4EC8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gap?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6EF66-FE15-4D72-A26E-1813E0C0C6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4980372"/>
            <a:ext cx="4754880" cy="13289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Share and re-share - Vicious cycle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23A11B-B129-41E1-966C-0BF0DECD1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9320" y="4980372"/>
            <a:ext cx="4754880" cy="132898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Static information</a:t>
            </a:r>
          </a:p>
        </p:txBody>
      </p:sp>
      <p:pic>
        <p:nvPicPr>
          <p:cNvPr id="4098" name="Document" descr="Image result for documents">
            <a:extLst>
              <a:ext uri="{FF2B5EF4-FFF2-40B4-BE49-F238E27FC236}">
                <a16:creationId xmlns:a16="http://schemas.microsoft.com/office/drawing/2014/main" id="{C322F325-CF91-46C2-B265-9230914E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560" y="22098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Cycle" descr="Image result for repeat cycle">
            <a:extLst>
              <a:ext uri="{FF2B5EF4-FFF2-40B4-BE49-F238E27FC236}">
                <a16:creationId xmlns:a16="http://schemas.microsoft.com/office/drawing/2014/main" id="{43173A0E-C737-4EB4-857E-391235154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367" y="2499139"/>
            <a:ext cx="24384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36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DABF99-1144-479A-B2DA-430EC3B99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BA5476-02EA-4466-BE20-7053B1BF75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181" y="1957857"/>
            <a:ext cx="6348412" cy="357098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900F0E-5B8E-41DA-9BC5-AD29EF2FB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2575" y="5905500"/>
            <a:ext cx="9191625" cy="403859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dirty="0"/>
              <a:t>Engage business users by taking EA model information to the tools they use on a daily basis</a:t>
            </a:r>
          </a:p>
        </p:txBody>
      </p:sp>
      <p:pic>
        <p:nvPicPr>
          <p:cNvPr id="6" name="Picture 2" descr="Image result for objective&quot;">
            <a:extLst>
              <a:ext uri="{FF2B5EF4-FFF2-40B4-BE49-F238E27FC236}">
                <a16:creationId xmlns:a16="http://schemas.microsoft.com/office/drawing/2014/main" id="{6B65505B-DB34-4C43-9F04-35B4D97A7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584" y="62364"/>
            <a:ext cx="1272660" cy="127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414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96676B-1C3E-4906-B73B-A1FD4B303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case study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38BC79-6DAA-4854-8111-405FE318E4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AD24B1-E7DF-4DA2-BE97-7B2EE7CCDF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Background:</a:t>
            </a:r>
          </a:p>
          <a:p>
            <a:r>
              <a:rPr lang="en-US" dirty="0"/>
              <a:t>Fortune Global 500 company</a:t>
            </a:r>
          </a:p>
          <a:p>
            <a:endParaRPr lang="en-US" b="1" dirty="0"/>
          </a:p>
          <a:p>
            <a:r>
              <a:rPr lang="en-US" b="1" dirty="0"/>
              <a:t>Location:</a:t>
            </a:r>
          </a:p>
          <a:p>
            <a:r>
              <a:rPr lang="en-US" dirty="0"/>
              <a:t>Australia</a:t>
            </a:r>
          </a:p>
          <a:p>
            <a:endParaRPr lang="en-US" dirty="0"/>
          </a:p>
          <a:p>
            <a:r>
              <a:rPr lang="en-US" b="1" dirty="0"/>
              <a:t>Goal:</a:t>
            </a:r>
          </a:p>
          <a:p>
            <a:r>
              <a:rPr lang="en-US" dirty="0"/>
              <a:t>Effectively share and collaborate on EA models using Confluence</a:t>
            </a:r>
          </a:p>
          <a:p>
            <a:endParaRPr lang="en-US" dirty="0"/>
          </a:p>
        </p:txBody>
      </p:sp>
      <p:pic>
        <p:nvPicPr>
          <p:cNvPr id="7170" name="Picture 2" descr="Image result for australia flag&quot;">
            <a:extLst>
              <a:ext uri="{FF2B5EF4-FFF2-40B4-BE49-F238E27FC236}">
                <a16:creationId xmlns:a16="http://schemas.microsoft.com/office/drawing/2014/main" id="{1D44F18A-559C-454B-B85F-7304FDA2F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191" y="2286000"/>
            <a:ext cx="3686752" cy="18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fortuner global 500&quot;">
            <a:extLst>
              <a:ext uri="{FF2B5EF4-FFF2-40B4-BE49-F238E27FC236}">
                <a16:creationId xmlns:a16="http://schemas.microsoft.com/office/drawing/2014/main" id="{1F8FC06E-0E5E-49DB-A00C-3F4E881EA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191" y="4235562"/>
            <a:ext cx="3686751" cy="207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case study">
            <a:extLst>
              <a:ext uri="{FF2B5EF4-FFF2-40B4-BE49-F238E27FC236}">
                <a16:creationId xmlns:a16="http://schemas.microsoft.com/office/drawing/2014/main" id="{9D4655E9-49A5-4F05-8F86-60F5C0952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5" t="10532" r="6523" b="8842"/>
          <a:stretch/>
        </p:blipFill>
        <p:spPr bwMode="auto">
          <a:xfrm>
            <a:off x="10791824" y="24956"/>
            <a:ext cx="1371601" cy="135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29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ter">
            <a:extLst>
              <a:ext uri="{FF2B5EF4-FFF2-40B4-BE49-F238E27FC236}">
                <a16:creationId xmlns:a16="http://schemas.microsoft.com/office/drawing/2014/main" id="{78205847-AF41-414B-8BFB-4B0116E7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– the solution and results</a:t>
            </a:r>
          </a:p>
        </p:txBody>
      </p:sp>
      <p:pic>
        <p:nvPicPr>
          <p:cNvPr id="8194" name="Confluence logo" descr="Image result for confluence logo&quot;">
            <a:extLst>
              <a:ext uri="{FF2B5EF4-FFF2-40B4-BE49-F238E27FC236}">
                <a16:creationId xmlns:a16="http://schemas.microsoft.com/office/drawing/2014/main" id="{994F2C4D-414D-4E3C-9DB1-5E915C034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7" b="28758"/>
          <a:stretch/>
        </p:blipFill>
        <p:spPr bwMode="auto">
          <a:xfrm>
            <a:off x="955546" y="5195519"/>
            <a:ext cx="4158612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C V keyboard" descr="Image result for copy paste&quot;">
            <a:extLst>
              <a:ext uri="{FF2B5EF4-FFF2-40B4-BE49-F238E27FC236}">
                <a16:creationId xmlns:a16="http://schemas.microsoft.com/office/drawing/2014/main" id="{A7E89E38-DD25-4084-BBD8-51EC9759B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r="9344" b="7855"/>
          <a:stretch/>
        </p:blipFill>
        <p:spPr bwMode="auto">
          <a:xfrm>
            <a:off x="1488945" y="3390314"/>
            <a:ext cx="3228976" cy="1738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EA logo" descr="Image result for sparx ea logo&quot;">
            <a:extLst>
              <a:ext uri="{FF2B5EF4-FFF2-40B4-BE49-F238E27FC236}">
                <a16:creationId xmlns:a16="http://schemas.microsoft.com/office/drawing/2014/main" id="{163E4B52-67AC-44BD-9BA4-4DA338650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46" y="2194736"/>
            <a:ext cx="42957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humbs down">
            <a:extLst>
              <a:ext uri="{FF2B5EF4-FFF2-40B4-BE49-F238E27FC236}">
                <a16:creationId xmlns:a16="http://schemas.microsoft.com/office/drawing/2014/main" id="{12AD344F-F218-4CA2-8436-50FEF6562F2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288" y="1856133"/>
            <a:ext cx="3038376" cy="3234400"/>
          </a:xfrm>
          <a:prstGeom prst="rect">
            <a:avLst/>
          </a:prstGeom>
        </p:spPr>
      </p:pic>
      <p:pic>
        <p:nvPicPr>
          <p:cNvPr id="9" name="Thumbs up">
            <a:extLst>
              <a:ext uri="{FF2B5EF4-FFF2-40B4-BE49-F238E27FC236}">
                <a16:creationId xmlns:a16="http://schemas.microsoft.com/office/drawing/2014/main" id="{609B3B85-9A17-44B7-9A5D-D54DF73EADA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281" y="1811533"/>
            <a:ext cx="3162389" cy="3324185"/>
          </a:xfrm>
          <a:prstGeom prst="rect">
            <a:avLst/>
          </a:prstGeom>
        </p:spPr>
      </p:pic>
      <p:sp>
        <p:nvSpPr>
          <p:cNvPr id="4" name="Pasting ...">
            <a:extLst>
              <a:ext uri="{FF2B5EF4-FFF2-40B4-BE49-F238E27FC236}">
                <a16:creationId xmlns:a16="http://schemas.microsoft.com/office/drawing/2014/main" id="{E8BF77BF-9C70-4D2A-AD65-3AC88D11F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9320" y="4994910"/>
            <a:ext cx="4754880" cy="13144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Ineffective publishing methods - Pasting screenshots regularly and documenting the information that is already available</a:t>
            </a:r>
          </a:p>
          <a:p>
            <a:endParaRPr lang="en-US" dirty="0"/>
          </a:p>
        </p:txBody>
      </p:sp>
      <p:sp>
        <p:nvSpPr>
          <p:cNvPr id="11" name="Share ...">
            <a:extLst>
              <a:ext uri="{FF2B5EF4-FFF2-40B4-BE49-F238E27FC236}">
                <a16:creationId xmlns:a16="http://schemas.microsoft.com/office/drawing/2014/main" id="{132E3CE5-1DAE-4776-8F19-4FB23E7C367B}"/>
              </a:ext>
            </a:extLst>
          </p:cNvPr>
          <p:cNvSpPr txBox="1">
            <a:spLocks/>
          </p:cNvSpPr>
          <p:nvPr/>
        </p:nvSpPr>
        <p:spPr>
          <a:xfrm>
            <a:off x="657412" y="4994910"/>
            <a:ext cx="4754880" cy="131445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Share information from EA models from with in Confluence (Just once)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05E35D9D-CBAC-47A4-97AC-EFA7BBA254A0}"/>
              </a:ext>
            </a:extLst>
          </p:cNvPr>
          <p:cNvSpPr txBox="1">
            <a:spLocks/>
          </p:cNvSpPr>
          <p:nvPr/>
        </p:nvSpPr>
        <p:spPr>
          <a:xfrm>
            <a:off x="6141720" y="4987290"/>
            <a:ext cx="4754880" cy="131445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Live information. Better adoption of EA. </a:t>
            </a:r>
            <a:r>
              <a:rPr lang="en-US" u="sng" dirty="0"/>
              <a:t>Any</a:t>
            </a:r>
            <a:r>
              <a:rPr lang="en-US" dirty="0"/>
              <a:t> business user can view and publish. No need to learn a new app</a:t>
            </a:r>
          </a:p>
        </p:txBody>
      </p:sp>
      <p:pic>
        <p:nvPicPr>
          <p:cNvPr id="13" name="Picture 4" descr="Image result for case study">
            <a:extLst>
              <a:ext uri="{FF2B5EF4-FFF2-40B4-BE49-F238E27FC236}">
                <a16:creationId xmlns:a16="http://schemas.microsoft.com/office/drawing/2014/main" id="{2DF1F9DD-C90C-4A3F-8A0B-F460A9833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5" t="10532" r="6523" b="8842"/>
          <a:stretch/>
        </p:blipFill>
        <p:spPr bwMode="auto">
          <a:xfrm>
            <a:off x="10791824" y="24956"/>
            <a:ext cx="1371601" cy="135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efore">
            <a:extLst>
              <a:ext uri="{FF2B5EF4-FFF2-40B4-BE49-F238E27FC236}">
                <a16:creationId xmlns:a16="http://schemas.microsoft.com/office/drawing/2014/main" id="{3EA79F34-EDF2-4256-96D6-37F96BD683ED}"/>
              </a:ext>
            </a:extLst>
          </p:cNvPr>
          <p:cNvSpPr txBox="1">
            <a:spLocks/>
          </p:cNvSpPr>
          <p:nvPr/>
        </p:nvSpPr>
        <p:spPr>
          <a:xfrm>
            <a:off x="1024128" y="588443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before – the problem</a:t>
            </a:r>
          </a:p>
        </p:txBody>
      </p:sp>
    </p:spTree>
    <p:extLst>
      <p:ext uri="{BB962C8B-B14F-4D97-AF65-F5344CB8AC3E}">
        <p14:creationId xmlns:p14="http://schemas.microsoft.com/office/powerpoint/2010/main" val="323132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00234 -0.337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1687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4" grpId="1" build="p"/>
      <p:bldP spid="11" grpId="0" build="p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0C8AF-87F2-4618-8572-18FBF5954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Experience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48D931-76B1-4C51-8A94-691818165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29" y="2084832"/>
            <a:ext cx="1910874" cy="191087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299BA4-E9D3-4F36-B52D-A8DE18E82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83" y="2203254"/>
            <a:ext cx="1689111" cy="1689111"/>
          </a:xfrm>
          <a:prstGeom prst="rect">
            <a:avLst/>
          </a:prstGeom>
        </p:spPr>
      </p:pic>
      <p:pic>
        <p:nvPicPr>
          <p:cNvPr id="2050" name="Picture 2" descr="Image result for charts icon">
            <a:extLst>
              <a:ext uri="{FF2B5EF4-FFF2-40B4-BE49-F238E27FC236}">
                <a16:creationId xmlns:a16="http://schemas.microsoft.com/office/drawing/2014/main" id="{8F76BE4C-958D-49F9-91BC-F45477421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317" y="4281569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repositories icon">
            <a:extLst>
              <a:ext uri="{FF2B5EF4-FFF2-40B4-BE49-F238E27FC236}">
                <a16:creationId xmlns:a16="http://schemas.microsoft.com/office/drawing/2014/main" id="{C57A9F6C-990E-4AEC-BC83-7F1365F9A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39" y="4418677"/>
            <a:ext cx="1925955" cy="192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A29A57-10E6-4279-974E-44A152B50AE1}"/>
              </a:ext>
            </a:extLst>
          </p:cNvPr>
          <p:cNvSpPr txBox="1"/>
          <p:nvPr/>
        </p:nvSpPr>
        <p:spPr>
          <a:xfrm>
            <a:off x="3397110" y="2586144"/>
            <a:ext cx="2330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 live Diagrams &amp; drill-down on Composites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D74FF7-D03B-494C-AB3C-E66287109303}"/>
              </a:ext>
            </a:extLst>
          </p:cNvPr>
          <p:cNvSpPr txBox="1"/>
          <p:nvPr/>
        </p:nvSpPr>
        <p:spPr>
          <a:xfrm>
            <a:off x="8332094" y="2578604"/>
            <a:ext cx="2221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Browse contents of Packages &amp; details of Elements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FAB6C-9B59-440A-B8DE-4015EE51D07B}"/>
              </a:ext>
            </a:extLst>
          </p:cNvPr>
          <p:cNvSpPr txBox="1"/>
          <p:nvPr/>
        </p:nvSpPr>
        <p:spPr>
          <a:xfrm>
            <a:off x="3397110" y="5194056"/>
            <a:ext cx="178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Browse through</a:t>
            </a:r>
          </a:p>
          <a:p>
            <a:r>
              <a:rPr lang="en-US" dirty="0"/>
              <a:t>Repositories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7B023-F0FA-43DB-B7B7-75F17E4F4710}"/>
              </a:ext>
            </a:extLst>
          </p:cNvPr>
          <p:cNvSpPr txBox="1"/>
          <p:nvPr/>
        </p:nvSpPr>
        <p:spPr>
          <a:xfrm>
            <a:off x="8374304" y="5101403"/>
            <a:ext cx="2369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View and interact with Charts &amp; Visualizations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A96166-CCA8-4689-8287-2D68389F1D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807" y="32391"/>
            <a:ext cx="1029333" cy="121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6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F0FBE-ACFF-4F33-9E95-A5A6EE9E3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works?</a:t>
            </a:r>
          </a:p>
        </p:txBody>
      </p:sp>
      <p:pic>
        <p:nvPicPr>
          <p:cNvPr id="7" name="Picture 6" descr="Image result for how it works&quot;">
            <a:extLst>
              <a:ext uri="{FF2B5EF4-FFF2-40B4-BE49-F238E27FC236}">
                <a16:creationId xmlns:a16="http://schemas.microsoft.com/office/drawing/2014/main" id="{412C9192-F2B6-4904-8C6F-5737A43A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13" y="53842"/>
            <a:ext cx="1197953" cy="119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6F7E9-D399-4148-955F-6D2CD39115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66D736-B1D8-49AA-AE9E-A015EDA9A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286000"/>
            <a:ext cx="4754880" cy="40233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7D655A8-CD77-4A81-A480-011AD253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004" y="311597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irebase For Android - Resources And Links Icon Transparent PNG ...">
            <a:extLst>
              <a:ext uri="{FF2B5EF4-FFF2-40B4-BE49-F238E27FC236}">
                <a16:creationId xmlns:a16="http://schemas.microsoft.com/office/drawing/2014/main" id="{1A80B309-3CAE-4813-8554-A088D73E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818" y="2919845"/>
            <a:ext cx="3297650" cy="24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harePoint - Wikipedia">
            <a:extLst>
              <a:ext uri="{FF2B5EF4-FFF2-40B4-BE49-F238E27FC236}">
                <a16:creationId xmlns:a16="http://schemas.microsoft.com/office/drawing/2014/main" id="{C1C6383C-535A-43AC-8595-7C8CACA2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536" y="3715228"/>
            <a:ext cx="967138" cy="9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harePoint - Wikipedia">
            <a:extLst>
              <a:ext uri="{FF2B5EF4-FFF2-40B4-BE49-F238E27FC236}">
                <a16:creationId xmlns:a16="http://schemas.microsoft.com/office/drawing/2014/main" id="{E5B5C9A8-D02A-4294-BE3B-2E902E495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378" y="3715228"/>
            <a:ext cx="967138" cy="9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BF1FEDA-5341-4B26-8CE7-6C2788D7E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61" y="3964545"/>
            <a:ext cx="694030" cy="66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10639F80-5A20-4D5B-92BE-5E911C21A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191" y="3854401"/>
            <a:ext cx="694030" cy="66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6DE0DF99-2FAF-4D88-9F4E-B5F51F365175}"/>
              </a:ext>
            </a:extLst>
          </p:cNvPr>
          <p:cNvSpPr txBox="1">
            <a:spLocks/>
          </p:cNvSpPr>
          <p:nvPr/>
        </p:nvSpPr>
        <p:spPr>
          <a:xfrm>
            <a:off x="1891676" y="5344824"/>
            <a:ext cx="2970493" cy="61180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Macro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86FB7AA9-C5B9-49EE-ADB9-88BEBB7AF79E}"/>
              </a:ext>
            </a:extLst>
          </p:cNvPr>
          <p:cNvSpPr txBox="1">
            <a:spLocks/>
          </p:cNvSpPr>
          <p:nvPr/>
        </p:nvSpPr>
        <p:spPr>
          <a:xfrm>
            <a:off x="6961612" y="5318388"/>
            <a:ext cx="2970493" cy="61180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Links</a:t>
            </a:r>
          </a:p>
        </p:txBody>
      </p:sp>
    </p:spTree>
    <p:extLst>
      <p:ext uri="{BB962C8B-B14F-4D97-AF65-F5344CB8AC3E}">
        <p14:creationId xmlns:p14="http://schemas.microsoft.com/office/powerpoint/2010/main" val="2258798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F0FBE-ACFF-4F33-9E95-A5A6EE9E3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2A7EE5-DB3E-4BFB-8DF8-BBE34F936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08513" y="4768667"/>
            <a:ext cx="2970493" cy="61180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Configure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B2103E-726F-4E0E-9A4F-AD5262D10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9320" y="4768667"/>
            <a:ext cx="3394167" cy="61180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Share</a:t>
            </a:r>
          </a:p>
        </p:txBody>
      </p:sp>
      <p:pic>
        <p:nvPicPr>
          <p:cNvPr id="2050" name="Picture 2" descr="Image result for share icon">
            <a:extLst>
              <a:ext uri="{FF2B5EF4-FFF2-40B4-BE49-F238E27FC236}">
                <a16:creationId xmlns:a16="http://schemas.microsoft.com/office/drawing/2014/main" id="{16591FEC-6F0A-447A-AA6F-C7430216F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368" y="2645884"/>
            <a:ext cx="1905863" cy="190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configure">
            <a:extLst>
              <a:ext uri="{FF2B5EF4-FFF2-40B4-BE49-F238E27FC236}">
                <a16:creationId xmlns:a16="http://schemas.microsoft.com/office/drawing/2014/main" id="{61850E90-82D5-4B7C-ADC7-32CFCDC4E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49" y="2428963"/>
            <a:ext cx="2339704" cy="233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how it works&quot;">
            <a:extLst>
              <a:ext uri="{FF2B5EF4-FFF2-40B4-BE49-F238E27FC236}">
                <a16:creationId xmlns:a16="http://schemas.microsoft.com/office/drawing/2014/main" id="{412C9192-F2B6-4904-8C6F-5737A43A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513" y="53842"/>
            <a:ext cx="1197953" cy="119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Play">
            <a:extLst>
              <a:ext uri="{FF2B5EF4-FFF2-40B4-BE49-F238E27FC236}">
                <a16:creationId xmlns:a16="http://schemas.microsoft.com/office/drawing/2014/main" id="{02175AAD-9EC4-43E1-BD91-EFD940CE2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800" y="3141615"/>
            <a:ext cx="914400" cy="914400"/>
          </a:xfrm>
          <a:prstGeom prst="rect">
            <a:avLst/>
          </a:prstGeom>
        </p:spPr>
      </p:pic>
      <p:pic>
        <p:nvPicPr>
          <p:cNvPr id="10" name="Picture 2" descr="Image result for installation software&quot;">
            <a:extLst>
              <a:ext uri="{FF2B5EF4-FFF2-40B4-BE49-F238E27FC236}">
                <a16:creationId xmlns:a16="http://schemas.microsoft.com/office/drawing/2014/main" id="{77ABB6A2-44F5-4A84-BF50-A8108550C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6" t="15792" r="16320" b="9443"/>
          <a:stretch/>
        </p:blipFill>
        <p:spPr bwMode="auto">
          <a:xfrm>
            <a:off x="10530861" y="5720108"/>
            <a:ext cx="1580605" cy="106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9E7E66-BA7A-4E6F-8716-F73054EE944D}"/>
              </a:ext>
            </a:extLst>
          </p:cNvPr>
          <p:cNvSpPr txBox="1"/>
          <p:nvPr/>
        </p:nvSpPr>
        <p:spPr>
          <a:xfrm>
            <a:off x="6455249" y="6067251"/>
            <a:ext cx="407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Prerequisite: installation and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63289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81921-6B8E-4A3F-92FA-3B0CF4E1E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STARTED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747F468-FB01-4789-8FFB-B6DA58A9A1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300406"/>
              </p:ext>
            </p:extLst>
          </p:nvPr>
        </p:nvGraphicFramePr>
        <p:xfrm>
          <a:off x="1235964" y="2084832"/>
          <a:ext cx="9720072" cy="4339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8745">
                  <a:extLst>
                    <a:ext uri="{9D8B030D-6E8A-4147-A177-3AD203B41FA5}">
                      <a16:colId xmlns:a16="http://schemas.microsoft.com/office/drawing/2014/main" val="2783704403"/>
                    </a:ext>
                  </a:extLst>
                </a:gridCol>
                <a:gridCol w="4598843">
                  <a:extLst>
                    <a:ext uri="{9D8B030D-6E8A-4147-A177-3AD203B41FA5}">
                      <a16:colId xmlns:a16="http://schemas.microsoft.com/office/drawing/2014/main" val="2402040704"/>
                    </a:ext>
                  </a:extLst>
                </a:gridCol>
                <a:gridCol w="3942484">
                  <a:extLst>
                    <a:ext uri="{9D8B030D-6E8A-4147-A177-3AD203B41FA5}">
                      <a16:colId xmlns:a16="http://schemas.microsoft.com/office/drawing/2014/main" val="1080430708"/>
                    </a:ext>
                  </a:extLst>
                </a:gridCol>
              </a:tblGrid>
              <a:tr h="5684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Scenario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Requirements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Products to Purchase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63923590"/>
                  </a:ext>
                </a:extLst>
              </a:tr>
              <a:tr h="104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We want to share live information in Confluence using the macro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Growing Teams Edition (10-licensed users) and Integrations add-on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23086123"/>
                  </a:ext>
                </a:extLst>
              </a:tr>
              <a:tr h="12568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Scenario #1 + capability to share repositories and visualizations using links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Growing Teams Edition (10-licensed users), Integrations and Open Community Access add-on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22375934"/>
                  </a:ext>
                </a:extLst>
              </a:tr>
              <a:tr h="1467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Use Prolaborate for sharing, collaborating, integrating, visualizing, and analyzing EA models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Large Teams Edition – 100 licensed users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10889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647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1A192-6458-4C41-8F24-27341D054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STARTED - FAQs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BAD95-AA3E-430F-B69C-2B526D77C6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EB5F29-AE00-458C-8D02-73FC326679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2400" dirty="0"/>
              <a:t>How many users can use the Prolaborate macro?</a:t>
            </a:r>
          </a:p>
          <a:p>
            <a:pPr marL="0" indent="0">
              <a:buNone/>
            </a:pPr>
            <a:r>
              <a:rPr lang="en-US" sz="2400" dirty="0"/>
              <a:t>No limitations as of now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2400" dirty="0"/>
              <a:t>Is the macro compatible with Confluence Server or Cloud or Both?</a:t>
            </a:r>
          </a:p>
          <a:p>
            <a:pPr marL="0" indent="0">
              <a:buNone/>
            </a:pPr>
            <a:r>
              <a:rPr lang="en-US" sz="2400" dirty="0"/>
              <a:t>Both</a:t>
            </a:r>
          </a:p>
        </p:txBody>
      </p:sp>
      <p:pic>
        <p:nvPicPr>
          <p:cNvPr id="5" name="Picture 4" descr="Image result for faqs">
            <a:extLst>
              <a:ext uri="{FF2B5EF4-FFF2-40B4-BE49-F238E27FC236}">
                <a16:creationId xmlns:a16="http://schemas.microsoft.com/office/drawing/2014/main" id="{737DB9AC-81D4-49C1-8318-EC3E83BE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07" y="2286000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04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1A192-6458-4C41-8F24-27341D054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 FAQs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BAD95-AA3E-430F-B69C-2B526D77C6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EB5F29-AE00-458C-8D02-73FC326679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2400" dirty="0"/>
              <a:t>From where can I get the macro?</a:t>
            </a:r>
          </a:p>
          <a:p>
            <a:pPr marL="0" indent="0">
              <a:buNone/>
            </a:pPr>
            <a:r>
              <a:rPr lang="en-US" sz="2400" dirty="0"/>
              <a:t>Atlassian Marketplace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en-US" sz="2400" dirty="0"/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2400" dirty="0"/>
              <a:t>What are prerequisites to install it?</a:t>
            </a:r>
          </a:p>
          <a:p>
            <a:pPr marL="457200" indent="-457200">
              <a:buAutoNum type="arabicPeriod"/>
            </a:pPr>
            <a:r>
              <a:rPr lang="en-US" sz="2400" dirty="0"/>
              <a:t>Prolaborate installation</a:t>
            </a:r>
          </a:p>
          <a:p>
            <a:pPr marL="457200" indent="-457200">
              <a:buAutoNum type="arabicPeriod"/>
            </a:pPr>
            <a:r>
              <a:rPr lang="en-US" sz="2400" dirty="0"/>
              <a:t>Link between Confluence server and Prolaborate app server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 descr="Image result for faqs">
            <a:extLst>
              <a:ext uri="{FF2B5EF4-FFF2-40B4-BE49-F238E27FC236}">
                <a16:creationId xmlns:a16="http://schemas.microsoft.com/office/drawing/2014/main" id="{737DB9AC-81D4-49C1-8318-EC3E83BE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07" y="2286000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79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EC49-DDDC-4874-B544-2CE347848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 STAKEHOLDER’S </a:t>
            </a:r>
            <a:br>
              <a:rPr lang="en-US" dirty="0"/>
            </a:br>
            <a:r>
              <a:rPr lang="en-US" dirty="0"/>
              <a:t>HIERARCHY OF NEEDS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9AD6226-F90B-4DE7-A8FE-77E662C307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0660310"/>
              </p:ext>
            </p:extLst>
          </p:nvPr>
        </p:nvGraphicFramePr>
        <p:xfrm>
          <a:off x="2333192" y="114300"/>
          <a:ext cx="9720262" cy="6639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0205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1A192-6458-4C41-8F24-27341D054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USAGE FAQs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BAD95-AA3E-430F-B69C-2B526D77C6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EB5F29-AE00-458C-8D02-73FC326679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2400" dirty="0"/>
              <a:t>Will the whole model to exposed to everyone in Confluence?</a:t>
            </a:r>
          </a:p>
          <a:p>
            <a:pPr marL="0" indent="0">
              <a:buNone/>
            </a:pPr>
            <a:r>
              <a:rPr lang="en-US" sz="2400" dirty="0"/>
              <a:t>You can control access at a granular level.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2400" dirty="0"/>
              <a:t>How to expose specific metadata and notes in Confluence?</a:t>
            </a:r>
          </a:p>
          <a:p>
            <a:pPr marL="0" indent="0">
              <a:buNone/>
            </a:pPr>
            <a:r>
              <a:rPr lang="en-US" sz="2400" dirty="0"/>
              <a:t>Requires a one-time configuration in Prolaborate.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 descr="Image result for faqs">
            <a:extLst>
              <a:ext uri="{FF2B5EF4-FFF2-40B4-BE49-F238E27FC236}">
                <a16:creationId xmlns:a16="http://schemas.microsoft.com/office/drawing/2014/main" id="{737DB9AC-81D4-49C1-8318-EC3E83BE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07" y="2286000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0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BA5FB-9B09-4584-942E-660338C43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Options</a:t>
            </a:r>
          </a:p>
        </p:txBody>
      </p:sp>
      <p:pic>
        <p:nvPicPr>
          <p:cNvPr id="13320" name="Picture 8" descr="Image result for proof of concept">
            <a:extLst>
              <a:ext uri="{FF2B5EF4-FFF2-40B4-BE49-F238E27FC236}">
                <a16:creationId xmlns:a16="http://schemas.microsoft.com/office/drawing/2014/main" id="{F66B80EB-7AB0-4874-83FA-625C01902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4" t="13302" r="52278" b="12525"/>
          <a:stretch/>
        </p:blipFill>
        <p:spPr bwMode="auto">
          <a:xfrm>
            <a:off x="1904532" y="2374827"/>
            <a:ext cx="2290439" cy="211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B9F6EBF-4773-483E-A62A-750BB80D1DB4}"/>
              </a:ext>
            </a:extLst>
          </p:cNvPr>
          <p:cNvSpPr txBox="1">
            <a:spLocks/>
          </p:cNvSpPr>
          <p:nvPr/>
        </p:nvSpPr>
        <p:spPr>
          <a:xfrm>
            <a:off x="1550326" y="4940164"/>
            <a:ext cx="2853377" cy="111717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Free Proof of Concept on-premises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D60E68E-5588-4FD4-B690-927964573CB5}"/>
              </a:ext>
            </a:extLst>
          </p:cNvPr>
          <p:cNvSpPr txBox="1">
            <a:spLocks/>
          </p:cNvSpPr>
          <p:nvPr/>
        </p:nvSpPr>
        <p:spPr>
          <a:xfrm>
            <a:off x="6773489" y="4940164"/>
            <a:ext cx="2853377" cy="111717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Paid Proof of Concept on Cloud</a:t>
            </a:r>
          </a:p>
        </p:txBody>
      </p:sp>
      <p:pic>
        <p:nvPicPr>
          <p:cNvPr id="3076" name="Picture 4" descr="Cloud Computing Vector SVG Icon (414) - SVG Repo Free SVG Icons">
            <a:extLst>
              <a:ext uri="{FF2B5EF4-FFF2-40B4-BE49-F238E27FC236}">
                <a16:creationId xmlns:a16="http://schemas.microsoft.com/office/drawing/2014/main" id="{FEE815F3-C29A-4AC9-A5A4-73D933D0B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57" y="2002312"/>
            <a:ext cx="2853376" cy="285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920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1B4A2-8906-4C65-9E67-ECFCF72E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C10A5-CFE7-4167-B8B1-1552B49AB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21 great questions for facilitators - Part 2 - RosemaryShapiroLiu ...">
            <a:extLst>
              <a:ext uri="{FF2B5EF4-FFF2-40B4-BE49-F238E27FC236}">
                <a16:creationId xmlns:a16="http://schemas.microsoft.com/office/drawing/2014/main" id="{CFA75DD2-0093-4886-BF98-AF11B5285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3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633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EC49-DDDC-4874-B544-2CE347848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 STAKEHOLDER’S </a:t>
            </a:r>
            <a:br>
              <a:rPr lang="en-US" dirty="0"/>
            </a:br>
            <a:r>
              <a:rPr lang="en-US" dirty="0"/>
              <a:t>HIERARCHY OF NEEDS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9AD6226-F90B-4DE7-A8FE-77E662C307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0932064"/>
              </p:ext>
            </p:extLst>
          </p:nvPr>
        </p:nvGraphicFramePr>
        <p:xfrm>
          <a:off x="2364365" y="187036"/>
          <a:ext cx="9720262" cy="6474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0760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AFD5-6216-47BF-86E6-8562FB97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A4E3B-C902-41A9-B4CF-52A95EA37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reate Role-based Dashboards">
            <a:extLst>
              <a:ext uri="{FF2B5EF4-FFF2-40B4-BE49-F238E27FC236}">
                <a16:creationId xmlns:a16="http://schemas.microsoft.com/office/drawing/2014/main" id="{BE4E66EC-88B3-48A6-B92B-39C5686B8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62" y="509107"/>
            <a:ext cx="7913525" cy="533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28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88792-3764-4EA9-9C18-CAEA54CD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1FA5B-9A1A-4D38-910B-5BABF4143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Collaborate Seamlessly">
            <a:extLst>
              <a:ext uri="{FF2B5EF4-FFF2-40B4-BE49-F238E27FC236}">
                <a16:creationId xmlns:a16="http://schemas.microsoft.com/office/drawing/2014/main" id="{2638AB25-109C-4ECF-8EBE-3DAC7F9AA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170" y="722759"/>
            <a:ext cx="7744325" cy="519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055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CAFF4-E013-4308-9CD7-F2278DB74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39694-23A1-495F-8AB8-3B976A1AB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reate Unified Views">
            <a:extLst>
              <a:ext uri="{FF2B5EF4-FFF2-40B4-BE49-F238E27FC236}">
                <a16:creationId xmlns:a16="http://schemas.microsoft.com/office/drawing/2014/main" id="{F81F464A-11DA-4A92-9753-84CF8D7C9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689" y="371055"/>
            <a:ext cx="8657734" cy="579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064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2A89D-E45D-4EA2-85D0-EB444813B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79A5D-BC26-4F79-BA9A-E64A234657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reate Dynamic Visualizations">
            <a:extLst>
              <a:ext uri="{FF2B5EF4-FFF2-40B4-BE49-F238E27FC236}">
                <a16:creationId xmlns:a16="http://schemas.microsoft.com/office/drawing/2014/main" id="{F937AE22-FFAD-458C-8278-6F167587D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34" y="1875815"/>
            <a:ext cx="5380188" cy="362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erive Valuable Insights">
            <a:extLst>
              <a:ext uri="{FF2B5EF4-FFF2-40B4-BE49-F238E27FC236}">
                <a16:creationId xmlns:a16="http://schemas.microsoft.com/office/drawing/2014/main" id="{CFBC77BA-D4F5-4FBF-B0D5-9E3C3261B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91" y="1875815"/>
            <a:ext cx="5380188" cy="362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375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F16F8-13C0-4543-9203-FF88B1BF1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6974C-3DF6-4C86-B3AF-EF73B985E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Analyze Relationships">
            <a:extLst>
              <a:ext uri="{FF2B5EF4-FFF2-40B4-BE49-F238E27FC236}">
                <a16:creationId xmlns:a16="http://schemas.microsoft.com/office/drawing/2014/main" id="{FCA853EA-1545-4F6F-8BCC-4B39DE8A1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6" y="2084832"/>
            <a:ext cx="4851891" cy="327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CDF577-61D7-4CFC-853B-81529AAE98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62" r="9632"/>
          <a:stretch/>
        </p:blipFill>
        <p:spPr>
          <a:xfrm>
            <a:off x="5876019" y="1972434"/>
            <a:ext cx="5751514" cy="345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8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09E00-73A0-4097-BDA1-C216B78D3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4" name="Picture 2" descr="Image result for objective&quot;">
            <a:extLst>
              <a:ext uri="{FF2B5EF4-FFF2-40B4-BE49-F238E27FC236}">
                <a16:creationId xmlns:a16="http://schemas.microsoft.com/office/drawing/2014/main" id="{CDF29A85-129F-49C0-8ABC-BFF9B2360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773" y="2185611"/>
            <a:ext cx="1272660" cy="127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how it works&quot;">
            <a:extLst>
              <a:ext uri="{FF2B5EF4-FFF2-40B4-BE49-F238E27FC236}">
                <a16:creationId xmlns:a16="http://schemas.microsoft.com/office/drawing/2014/main" id="{52F44481-D4A4-4541-90DC-F5C535FC2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249" y="4174192"/>
            <a:ext cx="1197953" cy="119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ase study">
            <a:extLst>
              <a:ext uri="{FF2B5EF4-FFF2-40B4-BE49-F238E27FC236}">
                <a16:creationId xmlns:a16="http://schemas.microsoft.com/office/drawing/2014/main" id="{232C1FF2-561C-4F21-BF7C-D9FCBA50B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30166"/>
            <a:ext cx="1676135" cy="167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BC2421-0FBD-488A-A0AA-E2E1D9AF5B80}"/>
              </a:ext>
            </a:extLst>
          </p:cNvPr>
          <p:cNvSpPr txBox="1"/>
          <p:nvPr/>
        </p:nvSpPr>
        <p:spPr>
          <a:xfrm>
            <a:off x="3123935" y="2472400"/>
            <a:ext cx="1676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Objective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A3569-3E99-40B4-A54C-8D6EE337BE57}"/>
              </a:ext>
            </a:extLst>
          </p:cNvPr>
          <p:cNvSpPr txBox="1"/>
          <p:nvPr/>
        </p:nvSpPr>
        <p:spPr>
          <a:xfrm>
            <a:off x="7860305" y="2256956"/>
            <a:ext cx="2122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Customer Case Study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FA92DA-5849-442D-AB30-2A8B164B0C7D}"/>
              </a:ext>
            </a:extLst>
          </p:cNvPr>
          <p:cNvSpPr txBox="1"/>
          <p:nvPr/>
        </p:nvSpPr>
        <p:spPr>
          <a:xfrm>
            <a:off x="3192255" y="4428330"/>
            <a:ext cx="1845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User Experience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F427CF-4FE7-4FF2-BEA8-7252BA153ABD}"/>
              </a:ext>
            </a:extLst>
          </p:cNvPr>
          <p:cNvSpPr txBox="1"/>
          <p:nvPr/>
        </p:nvSpPr>
        <p:spPr>
          <a:xfrm>
            <a:off x="8137141" y="4427438"/>
            <a:ext cx="1845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it works?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3C5450-443E-4F09-A56C-FE7DEBDF0BB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00" y="4294517"/>
            <a:ext cx="1029333" cy="121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0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3399</TotalTime>
  <Words>504</Words>
  <Application>Microsoft Office PowerPoint</Application>
  <PresentationFormat>Widescreen</PresentationFormat>
  <Paragraphs>99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Tw Cen MT</vt:lpstr>
      <vt:lpstr>Tw Cen MT Condensed</vt:lpstr>
      <vt:lpstr>Wingdings 3</vt:lpstr>
      <vt:lpstr>Integral</vt:lpstr>
      <vt:lpstr>PowerPoint Presentation</vt:lpstr>
      <vt:lpstr>EA STAKEHOLDER’S  HIERARCHY OF NEEDS</vt:lpstr>
      <vt:lpstr>EA STAKEHOLDER’S  HIERARCHY OF NEEDS</vt:lpstr>
      <vt:lpstr>SHARE</vt:lpstr>
      <vt:lpstr>collaborate</vt:lpstr>
      <vt:lpstr>INTEGRATE</vt:lpstr>
      <vt:lpstr>visualize</vt:lpstr>
      <vt:lpstr>ANALYZE</vt:lpstr>
      <vt:lpstr>Agenda</vt:lpstr>
      <vt:lpstr>What’s the gap?</vt:lpstr>
      <vt:lpstr>goal</vt:lpstr>
      <vt:lpstr>customer case study</vt:lpstr>
      <vt:lpstr>after – the solution and results</vt:lpstr>
      <vt:lpstr>User Experience</vt:lpstr>
      <vt:lpstr>How it works?</vt:lpstr>
      <vt:lpstr>How it works?</vt:lpstr>
      <vt:lpstr>GET STARTED</vt:lpstr>
      <vt:lpstr>GET STARTED - FAQs</vt:lpstr>
      <vt:lpstr>CONFIGURATION FAQs</vt:lpstr>
      <vt:lpstr>USAGE FAQs</vt:lpstr>
      <vt:lpstr>Evaluation Options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Madhava Narayanan R</dc:creator>
  <cp:lastModifiedBy>Admin</cp:lastModifiedBy>
  <cp:revision>283</cp:revision>
  <dcterms:created xsi:type="dcterms:W3CDTF">2020-02-04T10:40:50Z</dcterms:created>
  <dcterms:modified xsi:type="dcterms:W3CDTF">2020-06-16T11:35:06Z</dcterms:modified>
</cp:coreProperties>
</file>