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4"/>
  </p:sldMasterIdLst>
  <p:notesMasterIdLst>
    <p:notesMasterId r:id="rId26"/>
  </p:notesMasterIdLst>
  <p:sldIdLst>
    <p:sldId id="256" r:id="rId5"/>
    <p:sldId id="258" r:id="rId6"/>
    <p:sldId id="267" r:id="rId7"/>
    <p:sldId id="268" r:id="rId8"/>
    <p:sldId id="269" r:id="rId9"/>
    <p:sldId id="270" r:id="rId10"/>
    <p:sldId id="287" r:id="rId11"/>
    <p:sldId id="271" r:id="rId12"/>
    <p:sldId id="272" r:id="rId13"/>
    <p:sldId id="288" r:id="rId14"/>
    <p:sldId id="273" r:id="rId15"/>
    <p:sldId id="277" r:id="rId16"/>
    <p:sldId id="278" r:id="rId17"/>
    <p:sldId id="280" r:id="rId18"/>
    <p:sldId id="281" r:id="rId19"/>
    <p:sldId id="282" r:id="rId20"/>
    <p:sldId id="283" r:id="rId21"/>
    <p:sldId id="285" r:id="rId22"/>
    <p:sldId id="275" r:id="rId23"/>
    <p:sldId id="291" r:id="rId24"/>
    <p:sldId id="28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8CC611-29C0-41E3-840F-6719740B080B}">
          <p14:sldIdLst>
            <p14:sldId id="256"/>
            <p14:sldId id="258"/>
            <p14:sldId id="267"/>
            <p14:sldId id="268"/>
            <p14:sldId id="269"/>
            <p14:sldId id="270"/>
            <p14:sldId id="287"/>
            <p14:sldId id="271"/>
            <p14:sldId id="272"/>
            <p14:sldId id="288"/>
            <p14:sldId id="273"/>
            <p14:sldId id="277"/>
            <p14:sldId id="278"/>
            <p14:sldId id="280"/>
            <p14:sldId id="281"/>
            <p14:sldId id="282"/>
            <p14:sldId id="283"/>
            <p14:sldId id="285"/>
            <p14:sldId id="275"/>
            <p14:sldId id="291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DE9254"/>
    <a:srgbClr val="9E3500"/>
    <a:srgbClr val="6699FF"/>
    <a:srgbClr val="A7A7A7"/>
    <a:srgbClr val="180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9E1585-400B-4BA8-B5C4-DC5FBA49D057}" v="2" dt="2020-06-03T06:26:42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875" autoAdjust="0"/>
  </p:normalViewPr>
  <p:slideViewPr>
    <p:cSldViewPr snapToGrid="0">
      <p:cViewPr>
        <p:scale>
          <a:sx n="50" d="100"/>
          <a:sy n="50" d="100"/>
        </p:scale>
        <p:origin x="1934" y="3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shad" userId="S::arshad_sparxsystems.in#ext#@sixthforcesolutionspvtltd.onmicrosoft.com::0b0e303f-c30f-4547-ba16-5951ee396f88" providerId="AD" clId="Web-{B59E1585-400B-4BA8-B5C4-DC5FBA49D057}"/>
    <pc:docChg chg="addSld delSld modSection">
      <pc:chgData name="Arshad" userId="S::arshad_sparxsystems.in#ext#@sixthforcesolutionspvtltd.onmicrosoft.com::0b0e303f-c30f-4547-ba16-5951ee396f88" providerId="AD" clId="Web-{B59E1585-400B-4BA8-B5C4-DC5FBA49D057}" dt="2020-06-03T06:26:42.159" v="1"/>
      <pc:docMkLst>
        <pc:docMk/>
      </pc:docMkLst>
      <pc:sldChg chg="add del">
        <pc:chgData name="Arshad" userId="S::arshad_sparxsystems.in#ext#@sixthforcesolutionspvtltd.onmicrosoft.com::0b0e303f-c30f-4547-ba16-5951ee396f88" providerId="AD" clId="Web-{B59E1585-400B-4BA8-B5C4-DC5FBA49D057}" dt="2020-06-03T06:26:42.159" v="1"/>
        <pc:sldMkLst>
          <pc:docMk/>
          <pc:sldMk cId="264662713" sldId="258"/>
        </pc:sldMkLst>
      </pc:sldChg>
    </pc:docChg>
  </pc:docChgLst>
</pc:chgInfo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1F2767-55E1-4621-8064-74F102779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06019A-BB46-4807-A7B4-1CF8017AC82B}">
      <dgm:prSet phldrT="[Text]" custT="1"/>
      <dgm:spPr>
        <a:solidFill>
          <a:srgbClr val="00B050"/>
        </a:solidFill>
        <a:effectLst>
          <a:softEdge rad="12700"/>
        </a:effectLst>
      </dgm:spPr>
      <dgm:t>
        <a:bodyPr/>
        <a:lstStyle/>
        <a:p>
          <a:r>
            <a:rPr lang="en-US" sz="2000" dirty="0"/>
            <a:t>Automation in EA</a:t>
          </a:r>
        </a:p>
      </dgm:t>
    </dgm:pt>
    <dgm:pt modelId="{4ACCD05E-5067-4425-9A55-7E6076E56A9F}" type="parTrans" cxnId="{B53E2AA6-91DA-4612-B51C-CE8B544B601A}">
      <dgm:prSet/>
      <dgm:spPr/>
      <dgm:t>
        <a:bodyPr/>
        <a:lstStyle/>
        <a:p>
          <a:endParaRPr lang="en-US" sz="2000"/>
        </a:p>
      </dgm:t>
    </dgm:pt>
    <dgm:pt modelId="{453A6594-E167-45FE-A27F-73FAD1F1BCF6}" type="sibTrans" cxnId="{B53E2AA6-91DA-4612-B51C-CE8B544B601A}">
      <dgm:prSet/>
      <dgm:spPr/>
      <dgm:t>
        <a:bodyPr/>
        <a:lstStyle/>
        <a:p>
          <a:endParaRPr lang="en-US" sz="2000"/>
        </a:p>
      </dgm:t>
    </dgm:pt>
    <dgm:pt modelId="{4FF117F1-AEB1-4D39-B3E6-55CEFD872E6E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dirty="0"/>
            <a:t>Conventional Add-ins and its Complexities.</a:t>
          </a:r>
        </a:p>
      </dgm:t>
    </dgm:pt>
    <dgm:pt modelId="{2C9348A7-8E0C-46DB-ACB1-E50A3A16662C}" type="parTrans" cxnId="{3BEF182C-10D4-4495-9535-81DD2FB5C8B2}">
      <dgm:prSet/>
      <dgm:spPr/>
      <dgm:t>
        <a:bodyPr/>
        <a:lstStyle/>
        <a:p>
          <a:endParaRPr lang="en-US" sz="2000"/>
        </a:p>
      </dgm:t>
    </dgm:pt>
    <dgm:pt modelId="{7F120996-1C26-4C64-9EE0-E1EEBFABEE8A}" type="sibTrans" cxnId="{3BEF182C-10D4-4495-9535-81DD2FB5C8B2}">
      <dgm:prSet/>
      <dgm:spPr/>
      <dgm:t>
        <a:bodyPr/>
        <a:lstStyle/>
        <a:p>
          <a:endParaRPr lang="en-US" sz="2000"/>
        </a:p>
      </dgm:t>
    </dgm:pt>
    <dgm:pt modelId="{599991CD-BDB8-4AA4-9300-47299C83480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 dirty="0"/>
            <a:t>Introduction to Model Add-ins</a:t>
          </a:r>
        </a:p>
      </dgm:t>
    </dgm:pt>
    <dgm:pt modelId="{DDAA929D-BD06-403B-8AB6-D9E0556F51BA}" type="parTrans" cxnId="{F538B17A-461B-4E97-B8EB-EDAC2B6BDA29}">
      <dgm:prSet/>
      <dgm:spPr/>
      <dgm:t>
        <a:bodyPr/>
        <a:lstStyle/>
        <a:p>
          <a:endParaRPr lang="en-US" sz="2000"/>
        </a:p>
      </dgm:t>
    </dgm:pt>
    <dgm:pt modelId="{0DF85912-923A-43AA-AD0A-7008A68DE3F3}" type="sibTrans" cxnId="{F538B17A-461B-4E97-B8EB-EDAC2B6BDA29}">
      <dgm:prSet/>
      <dgm:spPr/>
      <dgm:t>
        <a:bodyPr/>
        <a:lstStyle/>
        <a:p>
          <a:endParaRPr lang="en-US" sz="2000"/>
        </a:p>
      </dgm:t>
    </dgm:pt>
    <dgm:pt modelId="{D406C242-8972-4682-B668-4912BF30F527}">
      <dgm:prSet phldrT="[Text]" custT="1"/>
      <dgm:spPr>
        <a:solidFill>
          <a:srgbClr val="DE9254"/>
        </a:solidFill>
      </dgm:spPr>
      <dgm:t>
        <a:bodyPr/>
        <a:lstStyle/>
        <a:p>
          <a:r>
            <a:rPr lang="en-US" sz="2000" dirty="0"/>
            <a:t>Model Add-in Demonstration</a:t>
          </a:r>
        </a:p>
      </dgm:t>
    </dgm:pt>
    <dgm:pt modelId="{3375B3B1-A780-46BA-B46E-353663D1D49A}" type="parTrans" cxnId="{9755E3E4-C8BF-462C-8F2B-4BD6647EE303}">
      <dgm:prSet/>
      <dgm:spPr/>
      <dgm:t>
        <a:bodyPr/>
        <a:lstStyle/>
        <a:p>
          <a:endParaRPr lang="en-US" sz="2000"/>
        </a:p>
      </dgm:t>
    </dgm:pt>
    <dgm:pt modelId="{1587C464-5E7F-4406-9AC6-2C7593E0794C}" type="sibTrans" cxnId="{9755E3E4-C8BF-462C-8F2B-4BD6647EE303}">
      <dgm:prSet/>
      <dgm:spPr/>
      <dgm:t>
        <a:bodyPr/>
        <a:lstStyle/>
        <a:p>
          <a:endParaRPr lang="en-US" sz="2000"/>
        </a:p>
      </dgm:t>
    </dgm:pt>
    <dgm:pt modelId="{96708928-B118-4A0F-BA61-92EA75AFCF5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Conclusion</a:t>
          </a:r>
        </a:p>
      </dgm:t>
    </dgm:pt>
    <dgm:pt modelId="{67D8A56D-2B23-4DFE-BA9D-3E55E686B2D8}" type="parTrans" cxnId="{84452028-8085-498A-9FF4-E2027226C434}">
      <dgm:prSet/>
      <dgm:spPr/>
      <dgm:t>
        <a:bodyPr/>
        <a:lstStyle/>
        <a:p>
          <a:endParaRPr lang="en-US" sz="2000"/>
        </a:p>
      </dgm:t>
    </dgm:pt>
    <dgm:pt modelId="{E60341F9-831E-41DD-8C1F-9E43834CD3F8}" type="sibTrans" cxnId="{84452028-8085-498A-9FF4-E2027226C434}">
      <dgm:prSet/>
      <dgm:spPr/>
      <dgm:t>
        <a:bodyPr/>
        <a:lstStyle/>
        <a:p>
          <a:endParaRPr lang="en-US" sz="2000"/>
        </a:p>
      </dgm:t>
    </dgm:pt>
    <dgm:pt modelId="{547DE81C-FB78-48AC-924E-251999758FA5}" type="pres">
      <dgm:prSet presAssocID="{321F2767-55E1-4621-8064-74F10277900B}" presName="Name0" presStyleCnt="0">
        <dgm:presLayoutVars>
          <dgm:chMax val="7"/>
          <dgm:chPref val="7"/>
          <dgm:dir/>
        </dgm:presLayoutVars>
      </dgm:prSet>
      <dgm:spPr/>
    </dgm:pt>
    <dgm:pt modelId="{3607B608-270C-43D3-B120-1A945F4DD75C}" type="pres">
      <dgm:prSet presAssocID="{321F2767-55E1-4621-8064-74F10277900B}" presName="Name1" presStyleCnt="0"/>
      <dgm:spPr/>
    </dgm:pt>
    <dgm:pt modelId="{860A8C6D-6925-4C51-9F34-F3F9733B52E5}" type="pres">
      <dgm:prSet presAssocID="{321F2767-55E1-4621-8064-74F10277900B}" presName="cycle" presStyleCnt="0"/>
      <dgm:spPr/>
    </dgm:pt>
    <dgm:pt modelId="{847205F0-0D69-4DB3-9482-8AE8EB8CEEC5}" type="pres">
      <dgm:prSet presAssocID="{321F2767-55E1-4621-8064-74F10277900B}" presName="srcNode" presStyleLbl="node1" presStyleIdx="0" presStyleCnt="5"/>
      <dgm:spPr/>
    </dgm:pt>
    <dgm:pt modelId="{CF23CA38-409E-4444-9F36-2A6C1F0B8BE2}" type="pres">
      <dgm:prSet presAssocID="{321F2767-55E1-4621-8064-74F10277900B}" presName="conn" presStyleLbl="parChTrans1D2" presStyleIdx="0" presStyleCnt="1"/>
      <dgm:spPr/>
    </dgm:pt>
    <dgm:pt modelId="{041C4BC8-AAB8-4541-BA45-18B9E3988BAD}" type="pres">
      <dgm:prSet presAssocID="{321F2767-55E1-4621-8064-74F10277900B}" presName="extraNode" presStyleLbl="node1" presStyleIdx="0" presStyleCnt="5"/>
      <dgm:spPr/>
    </dgm:pt>
    <dgm:pt modelId="{BD015D80-06F0-4EAB-83C4-87C276695BC1}" type="pres">
      <dgm:prSet presAssocID="{321F2767-55E1-4621-8064-74F10277900B}" presName="dstNode" presStyleLbl="node1" presStyleIdx="0" presStyleCnt="5"/>
      <dgm:spPr/>
    </dgm:pt>
    <dgm:pt modelId="{7579153A-F0E1-4965-BF17-0A37A1A4584A}" type="pres">
      <dgm:prSet presAssocID="{7306019A-BB46-4807-A7B4-1CF8017AC82B}" presName="text_1" presStyleLbl="node1" presStyleIdx="0" presStyleCnt="5" custLinFactNeighborY="-2619">
        <dgm:presLayoutVars>
          <dgm:bulletEnabled val="1"/>
        </dgm:presLayoutVars>
      </dgm:prSet>
      <dgm:spPr/>
    </dgm:pt>
    <dgm:pt modelId="{C44DD033-93F2-411A-BD32-68CE1BF956C8}" type="pres">
      <dgm:prSet presAssocID="{7306019A-BB46-4807-A7B4-1CF8017AC82B}" presName="accent_1" presStyleCnt="0"/>
      <dgm:spPr/>
    </dgm:pt>
    <dgm:pt modelId="{DFCF9B90-488F-46AD-8765-1161C8B9E508}" type="pres">
      <dgm:prSet presAssocID="{7306019A-BB46-4807-A7B4-1CF8017AC82B}" presName="accentRepeatNode" presStyleLbl="solidFgAcc1" presStyleIdx="0" presStyleCnt="5"/>
      <dgm:spPr/>
    </dgm:pt>
    <dgm:pt modelId="{1E8D0C8C-DC87-4BC8-8142-2A3447AA711A}" type="pres">
      <dgm:prSet presAssocID="{4FF117F1-AEB1-4D39-B3E6-55CEFD872E6E}" presName="text_2" presStyleLbl="node1" presStyleIdx="1" presStyleCnt="5">
        <dgm:presLayoutVars>
          <dgm:bulletEnabled val="1"/>
        </dgm:presLayoutVars>
      </dgm:prSet>
      <dgm:spPr/>
    </dgm:pt>
    <dgm:pt modelId="{74915D9F-57CA-4E44-B71C-9DB121D81965}" type="pres">
      <dgm:prSet presAssocID="{4FF117F1-AEB1-4D39-B3E6-55CEFD872E6E}" presName="accent_2" presStyleCnt="0"/>
      <dgm:spPr/>
    </dgm:pt>
    <dgm:pt modelId="{3DB85C2D-77F8-4F35-9104-1B444962864D}" type="pres">
      <dgm:prSet presAssocID="{4FF117F1-AEB1-4D39-B3E6-55CEFD872E6E}" presName="accentRepeatNode" presStyleLbl="solidFgAcc1" presStyleIdx="1" presStyleCnt="5"/>
      <dgm:spPr/>
    </dgm:pt>
    <dgm:pt modelId="{7412EBC0-7724-4177-A4B1-0B24557E2942}" type="pres">
      <dgm:prSet presAssocID="{599991CD-BDB8-4AA4-9300-47299C83480B}" presName="text_3" presStyleLbl="node1" presStyleIdx="2" presStyleCnt="5">
        <dgm:presLayoutVars>
          <dgm:bulletEnabled val="1"/>
        </dgm:presLayoutVars>
      </dgm:prSet>
      <dgm:spPr/>
    </dgm:pt>
    <dgm:pt modelId="{8D718A26-E620-452A-9BCF-EBB9608E9CA6}" type="pres">
      <dgm:prSet presAssocID="{599991CD-BDB8-4AA4-9300-47299C83480B}" presName="accent_3" presStyleCnt="0"/>
      <dgm:spPr/>
    </dgm:pt>
    <dgm:pt modelId="{C3D4038F-2111-4EFA-8999-8F268A0A35B6}" type="pres">
      <dgm:prSet presAssocID="{599991CD-BDB8-4AA4-9300-47299C83480B}" presName="accentRepeatNode" presStyleLbl="solidFgAcc1" presStyleIdx="2" presStyleCnt="5"/>
      <dgm:spPr/>
    </dgm:pt>
    <dgm:pt modelId="{5018BCCD-10AF-4149-9CAC-DCDCBF1E83C7}" type="pres">
      <dgm:prSet presAssocID="{D406C242-8972-4682-B668-4912BF30F527}" presName="text_4" presStyleLbl="node1" presStyleIdx="3" presStyleCnt="5">
        <dgm:presLayoutVars>
          <dgm:bulletEnabled val="1"/>
        </dgm:presLayoutVars>
      </dgm:prSet>
      <dgm:spPr/>
    </dgm:pt>
    <dgm:pt modelId="{0460B806-5745-4E79-AD41-E77A655C1694}" type="pres">
      <dgm:prSet presAssocID="{D406C242-8972-4682-B668-4912BF30F527}" presName="accent_4" presStyleCnt="0"/>
      <dgm:spPr/>
    </dgm:pt>
    <dgm:pt modelId="{ED011E94-4DBC-481A-853E-8C06FBC4AC97}" type="pres">
      <dgm:prSet presAssocID="{D406C242-8972-4682-B668-4912BF30F527}" presName="accentRepeatNode" presStyleLbl="solidFgAcc1" presStyleIdx="3" presStyleCnt="5"/>
      <dgm:spPr/>
    </dgm:pt>
    <dgm:pt modelId="{2436750B-8F04-4A41-8FE8-A535D26FFE41}" type="pres">
      <dgm:prSet presAssocID="{96708928-B118-4A0F-BA61-92EA75AFCF59}" presName="text_5" presStyleLbl="node1" presStyleIdx="4" presStyleCnt="5">
        <dgm:presLayoutVars>
          <dgm:bulletEnabled val="1"/>
        </dgm:presLayoutVars>
      </dgm:prSet>
      <dgm:spPr/>
    </dgm:pt>
    <dgm:pt modelId="{A1894703-8233-47A8-ABFF-6A4AED34C37B}" type="pres">
      <dgm:prSet presAssocID="{96708928-B118-4A0F-BA61-92EA75AFCF59}" presName="accent_5" presStyleCnt="0"/>
      <dgm:spPr/>
    </dgm:pt>
    <dgm:pt modelId="{9C753779-646B-4925-BA2A-DB357E8D1603}" type="pres">
      <dgm:prSet presAssocID="{96708928-B118-4A0F-BA61-92EA75AFCF59}" presName="accentRepeatNode" presStyleLbl="solidFgAcc1" presStyleIdx="4" presStyleCnt="5"/>
      <dgm:spPr/>
    </dgm:pt>
  </dgm:ptLst>
  <dgm:cxnLst>
    <dgm:cxn modelId="{84452028-8085-498A-9FF4-E2027226C434}" srcId="{321F2767-55E1-4621-8064-74F10277900B}" destId="{96708928-B118-4A0F-BA61-92EA75AFCF59}" srcOrd="4" destOrd="0" parTransId="{67D8A56D-2B23-4DFE-BA9D-3E55E686B2D8}" sibTransId="{E60341F9-831E-41DD-8C1F-9E43834CD3F8}"/>
    <dgm:cxn modelId="{3BEF182C-10D4-4495-9535-81DD2FB5C8B2}" srcId="{321F2767-55E1-4621-8064-74F10277900B}" destId="{4FF117F1-AEB1-4D39-B3E6-55CEFD872E6E}" srcOrd="1" destOrd="0" parTransId="{2C9348A7-8E0C-46DB-ACB1-E50A3A16662C}" sibTransId="{7F120996-1C26-4C64-9EE0-E1EEBFABEE8A}"/>
    <dgm:cxn modelId="{423C7133-CBDB-486C-9BE0-8117AC804B1D}" type="presOf" srcId="{96708928-B118-4A0F-BA61-92EA75AFCF59}" destId="{2436750B-8F04-4A41-8FE8-A535D26FFE41}" srcOrd="0" destOrd="0" presId="urn:microsoft.com/office/officeart/2008/layout/VerticalCurvedList"/>
    <dgm:cxn modelId="{39BB514D-6E5A-4D5D-BFA6-87B6E248D310}" type="presOf" srcId="{D406C242-8972-4682-B668-4912BF30F527}" destId="{5018BCCD-10AF-4149-9CAC-DCDCBF1E83C7}" srcOrd="0" destOrd="0" presId="urn:microsoft.com/office/officeart/2008/layout/VerticalCurvedList"/>
    <dgm:cxn modelId="{7F297159-3882-42B2-9C69-79D171D9ECC9}" type="presOf" srcId="{453A6594-E167-45FE-A27F-73FAD1F1BCF6}" destId="{CF23CA38-409E-4444-9F36-2A6C1F0B8BE2}" srcOrd="0" destOrd="0" presId="urn:microsoft.com/office/officeart/2008/layout/VerticalCurvedList"/>
    <dgm:cxn modelId="{F538B17A-461B-4E97-B8EB-EDAC2B6BDA29}" srcId="{321F2767-55E1-4621-8064-74F10277900B}" destId="{599991CD-BDB8-4AA4-9300-47299C83480B}" srcOrd="2" destOrd="0" parTransId="{DDAA929D-BD06-403B-8AB6-D9E0556F51BA}" sibTransId="{0DF85912-923A-43AA-AD0A-7008A68DE3F3}"/>
    <dgm:cxn modelId="{262A9B7C-EDD9-4AD6-8009-52010181E4E3}" type="presOf" srcId="{7306019A-BB46-4807-A7B4-1CF8017AC82B}" destId="{7579153A-F0E1-4965-BF17-0A37A1A4584A}" srcOrd="0" destOrd="0" presId="urn:microsoft.com/office/officeart/2008/layout/VerticalCurvedList"/>
    <dgm:cxn modelId="{5BEDAC8A-B450-41ED-AA78-1929FECA7686}" type="presOf" srcId="{321F2767-55E1-4621-8064-74F10277900B}" destId="{547DE81C-FB78-48AC-924E-251999758FA5}" srcOrd="0" destOrd="0" presId="urn:microsoft.com/office/officeart/2008/layout/VerticalCurvedList"/>
    <dgm:cxn modelId="{B53E2AA6-91DA-4612-B51C-CE8B544B601A}" srcId="{321F2767-55E1-4621-8064-74F10277900B}" destId="{7306019A-BB46-4807-A7B4-1CF8017AC82B}" srcOrd="0" destOrd="0" parTransId="{4ACCD05E-5067-4425-9A55-7E6076E56A9F}" sibTransId="{453A6594-E167-45FE-A27F-73FAD1F1BCF6}"/>
    <dgm:cxn modelId="{CD4FFFDD-1677-4189-A77B-8C94B5E645A4}" type="presOf" srcId="{599991CD-BDB8-4AA4-9300-47299C83480B}" destId="{7412EBC0-7724-4177-A4B1-0B24557E2942}" srcOrd="0" destOrd="0" presId="urn:microsoft.com/office/officeart/2008/layout/VerticalCurvedList"/>
    <dgm:cxn modelId="{9755E3E4-C8BF-462C-8F2B-4BD6647EE303}" srcId="{321F2767-55E1-4621-8064-74F10277900B}" destId="{D406C242-8972-4682-B668-4912BF30F527}" srcOrd="3" destOrd="0" parTransId="{3375B3B1-A780-46BA-B46E-353663D1D49A}" sibTransId="{1587C464-5E7F-4406-9AC6-2C7593E0794C}"/>
    <dgm:cxn modelId="{FD2EBEF1-8C50-446D-AB76-0CE2DB195E5F}" type="presOf" srcId="{4FF117F1-AEB1-4D39-B3E6-55CEFD872E6E}" destId="{1E8D0C8C-DC87-4BC8-8142-2A3447AA711A}" srcOrd="0" destOrd="0" presId="urn:microsoft.com/office/officeart/2008/layout/VerticalCurvedList"/>
    <dgm:cxn modelId="{E1D12BC1-F594-415E-A526-4EC795598F1E}" type="presParOf" srcId="{547DE81C-FB78-48AC-924E-251999758FA5}" destId="{3607B608-270C-43D3-B120-1A945F4DD75C}" srcOrd="0" destOrd="0" presId="urn:microsoft.com/office/officeart/2008/layout/VerticalCurvedList"/>
    <dgm:cxn modelId="{72744184-E0C1-4B68-BA94-2874302DD39E}" type="presParOf" srcId="{3607B608-270C-43D3-B120-1A945F4DD75C}" destId="{860A8C6D-6925-4C51-9F34-F3F9733B52E5}" srcOrd="0" destOrd="0" presId="urn:microsoft.com/office/officeart/2008/layout/VerticalCurvedList"/>
    <dgm:cxn modelId="{34500878-4A9B-4FE3-B21E-10D782D6B3F1}" type="presParOf" srcId="{860A8C6D-6925-4C51-9F34-F3F9733B52E5}" destId="{847205F0-0D69-4DB3-9482-8AE8EB8CEEC5}" srcOrd="0" destOrd="0" presId="urn:microsoft.com/office/officeart/2008/layout/VerticalCurvedList"/>
    <dgm:cxn modelId="{C458B540-1D07-4FE2-A4F5-8A5DA6C49E36}" type="presParOf" srcId="{860A8C6D-6925-4C51-9F34-F3F9733B52E5}" destId="{CF23CA38-409E-4444-9F36-2A6C1F0B8BE2}" srcOrd="1" destOrd="0" presId="urn:microsoft.com/office/officeart/2008/layout/VerticalCurvedList"/>
    <dgm:cxn modelId="{DEF2C947-ED29-42E4-B6B6-902C5D24AE16}" type="presParOf" srcId="{860A8C6D-6925-4C51-9F34-F3F9733B52E5}" destId="{041C4BC8-AAB8-4541-BA45-18B9E3988BAD}" srcOrd="2" destOrd="0" presId="urn:microsoft.com/office/officeart/2008/layout/VerticalCurvedList"/>
    <dgm:cxn modelId="{925FF0FC-4E9D-47B6-8BAD-E90E8D66DE05}" type="presParOf" srcId="{860A8C6D-6925-4C51-9F34-F3F9733B52E5}" destId="{BD015D80-06F0-4EAB-83C4-87C276695BC1}" srcOrd="3" destOrd="0" presId="urn:microsoft.com/office/officeart/2008/layout/VerticalCurvedList"/>
    <dgm:cxn modelId="{AB4CA88E-D23D-40A3-AE3E-4740914838D5}" type="presParOf" srcId="{3607B608-270C-43D3-B120-1A945F4DD75C}" destId="{7579153A-F0E1-4965-BF17-0A37A1A4584A}" srcOrd="1" destOrd="0" presId="urn:microsoft.com/office/officeart/2008/layout/VerticalCurvedList"/>
    <dgm:cxn modelId="{D98486B7-418E-4D9B-98F8-3619785DB508}" type="presParOf" srcId="{3607B608-270C-43D3-B120-1A945F4DD75C}" destId="{C44DD033-93F2-411A-BD32-68CE1BF956C8}" srcOrd="2" destOrd="0" presId="urn:microsoft.com/office/officeart/2008/layout/VerticalCurvedList"/>
    <dgm:cxn modelId="{EAE5C196-E140-4F6D-84A1-301CB104A521}" type="presParOf" srcId="{C44DD033-93F2-411A-BD32-68CE1BF956C8}" destId="{DFCF9B90-488F-46AD-8765-1161C8B9E508}" srcOrd="0" destOrd="0" presId="urn:microsoft.com/office/officeart/2008/layout/VerticalCurvedList"/>
    <dgm:cxn modelId="{EC06E584-92B7-4958-B5AB-F3530D658EC5}" type="presParOf" srcId="{3607B608-270C-43D3-B120-1A945F4DD75C}" destId="{1E8D0C8C-DC87-4BC8-8142-2A3447AA711A}" srcOrd="3" destOrd="0" presId="urn:microsoft.com/office/officeart/2008/layout/VerticalCurvedList"/>
    <dgm:cxn modelId="{AD580476-02C2-4A99-A646-3ECCA30C2249}" type="presParOf" srcId="{3607B608-270C-43D3-B120-1A945F4DD75C}" destId="{74915D9F-57CA-4E44-B71C-9DB121D81965}" srcOrd="4" destOrd="0" presId="urn:microsoft.com/office/officeart/2008/layout/VerticalCurvedList"/>
    <dgm:cxn modelId="{4FA3C6D8-C68D-49BD-9712-8A6D64699C94}" type="presParOf" srcId="{74915D9F-57CA-4E44-B71C-9DB121D81965}" destId="{3DB85C2D-77F8-4F35-9104-1B444962864D}" srcOrd="0" destOrd="0" presId="urn:microsoft.com/office/officeart/2008/layout/VerticalCurvedList"/>
    <dgm:cxn modelId="{302BCD64-A01C-432F-A34F-85FEE6C9F39F}" type="presParOf" srcId="{3607B608-270C-43D3-B120-1A945F4DD75C}" destId="{7412EBC0-7724-4177-A4B1-0B24557E2942}" srcOrd="5" destOrd="0" presId="urn:microsoft.com/office/officeart/2008/layout/VerticalCurvedList"/>
    <dgm:cxn modelId="{27A02714-7316-4C06-B363-1F6A7C53CCB0}" type="presParOf" srcId="{3607B608-270C-43D3-B120-1A945F4DD75C}" destId="{8D718A26-E620-452A-9BCF-EBB9608E9CA6}" srcOrd="6" destOrd="0" presId="urn:microsoft.com/office/officeart/2008/layout/VerticalCurvedList"/>
    <dgm:cxn modelId="{3257C9BC-5924-411C-B13B-E3F59A332773}" type="presParOf" srcId="{8D718A26-E620-452A-9BCF-EBB9608E9CA6}" destId="{C3D4038F-2111-4EFA-8999-8F268A0A35B6}" srcOrd="0" destOrd="0" presId="urn:microsoft.com/office/officeart/2008/layout/VerticalCurvedList"/>
    <dgm:cxn modelId="{F8B40448-7427-452A-BA08-C838CDC63DA1}" type="presParOf" srcId="{3607B608-270C-43D3-B120-1A945F4DD75C}" destId="{5018BCCD-10AF-4149-9CAC-DCDCBF1E83C7}" srcOrd="7" destOrd="0" presId="urn:microsoft.com/office/officeart/2008/layout/VerticalCurvedList"/>
    <dgm:cxn modelId="{CC6C115E-6A0C-4C04-927E-F7CA532ABCC9}" type="presParOf" srcId="{3607B608-270C-43D3-B120-1A945F4DD75C}" destId="{0460B806-5745-4E79-AD41-E77A655C1694}" srcOrd="8" destOrd="0" presId="urn:microsoft.com/office/officeart/2008/layout/VerticalCurvedList"/>
    <dgm:cxn modelId="{14AE21C7-CF26-4FAB-8144-DC70BDD26150}" type="presParOf" srcId="{0460B806-5745-4E79-AD41-E77A655C1694}" destId="{ED011E94-4DBC-481A-853E-8C06FBC4AC97}" srcOrd="0" destOrd="0" presId="urn:microsoft.com/office/officeart/2008/layout/VerticalCurvedList"/>
    <dgm:cxn modelId="{A16B8398-8B30-4500-A98C-5DB93A18EA38}" type="presParOf" srcId="{3607B608-270C-43D3-B120-1A945F4DD75C}" destId="{2436750B-8F04-4A41-8FE8-A535D26FFE41}" srcOrd="9" destOrd="0" presId="urn:microsoft.com/office/officeart/2008/layout/VerticalCurvedList"/>
    <dgm:cxn modelId="{0913E791-B448-4504-B409-AB9D572C9EB8}" type="presParOf" srcId="{3607B608-270C-43D3-B120-1A945F4DD75C}" destId="{A1894703-8233-47A8-ABFF-6A4AED34C37B}" srcOrd="10" destOrd="0" presId="urn:microsoft.com/office/officeart/2008/layout/VerticalCurvedList"/>
    <dgm:cxn modelId="{3F0E71BA-39DE-4831-B4A0-5B102A4A7BD1}" type="presParOf" srcId="{A1894703-8233-47A8-ABFF-6A4AED34C37B}" destId="{9C753779-646B-4925-BA2A-DB357E8D160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548257-A1FC-40F8-907E-F5A7D57424E9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634C7936-A8DC-47FA-8970-930C6E8F7B92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Automation</a:t>
          </a:r>
        </a:p>
      </dgm:t>
    </dgm:pt>
    <dgm:pt modelId="{EF2592C9-8849-40F3-A5BA-B5E4000C5CBB}" type="parTrans" cxnId="{D173F5BB-9529-46DF-8B7A-8D94F78D6A24}">
      <dgm:prSet/>
      <dgm:spPr/>
      <dgm:t>
        <a:bodyPr/>
        <a:lstStyle/>
        <a:p>
          <a:endParaRPr lang="en-US"/>
        </a:p>
      </dgm:t>
    </dgm:pt>
    <dgm:pt modelId="{7F20C0E3-B876-4A55-947B-5439DD50CB4A}" type="sibTrans" cxnId="{D173F5BB-9529-46DF-8B7A-8D94F78D6A24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09B3A1B3-A7C0-48D6-A074-CB2B2BF04057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Enterprise Architect</a:t>
          </a:r>
        </a:p>
      </dgm:t>
    </dgm:pt>
    <dgm:pt modelId="{D92B3F04-326B-47BA-8525-A78CE06419B6}" type="parTrans" cxnId="{AB1EFDB6-25FF-48DA-AED5-3BBE6CF58774}">
      <dgm:prSet/>
      <dgm:spPr/>
      <dgm:t>
        <a:bodyPr/>
        <a:lstStyle/>
        <a:p>
          <a:endParaRPr lang="en-US"/>
        </a:p>
      </dgm:t>
    </dgm:pt>
    <dgm:pt modelId="{AD75A419-D033-4D05-A88E-DC7A35336D50}" type="sibTrans" cxnId="{AB1EFDB6-25FF-48DA-AED5-3BBE6CF58774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A9C90AD4-D287-48B2-95B6-D9EA2FCFA5E4}" type="pres">
      <dgm:prSet presAssocID="{3D548257-A1FC-40F8-907E-F5A7D57424E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6CA89B3-0AF4-47CF-9C4F-9FE2669F607A}" type="pres">
      <dgm:prSet presAssocID="{09B3A1B3-A7C0-48D6-A074-CB2B2BF04057}" presName="gear1" presStyleLbl="node1" presStyleIdx="0" presStyleCnt="2" custLinFactNeighborY="458">
        <dgm:presLayoutVars>
          <dgm:chMax val="1"/>
          <dgm:bulletEnabled val="1"/>
        </dgm:presLayoutVars>
      </dgm:prSet>
      <dgm:spPr/>
    </dgm:pt>
    <dgm:pt modelId="{AA8F79CF-713E-4400-84FC-6C32B44D4AF5}" type="pres">
      <dgm:prSet presAssocID="{09B3A1B3-A7C0-48D6-A074-CB2B2BF04057}" presName="gear1srcNode" presStyleLbl="node1" presStyleIdx="0" presStyleCnt="2"/>
      <dgm:spPr/>
    </dgm:pt>
    <dgm:pt modelId="{90919FD8-4B6C-4840-9BB9-397D2F6F903C}" type="pres">
      <dgm:prSet presAssocID="{09B3A1B3-A7C0-48D6-A074-CB2B2BF04057}" presName="gear1dstNode" presStyleLbl="node1" presStyleIdx="0" presStyleCnt="2"/>
      <dgm:spPr/>
    </dgm:pt>
    <dgm:pt modelId="{9771CCD4-2DF3-4634-B4A1-6AB51370D937}" type="pres">
      <dgm:prSet presAssocID="{634C7936-A8DC-47FA-8970-930C6E8F7B92}" presName="gear2" presStyleLbl="node1" presStyleIdx="1" presStyleCnt="2" custLinFactNeighborX="35626" custLinFactNeighborY="-37019">
        <dgm:presLayoutVars>
          <dgm:chMax val="1"/>
          <dgm:bulletEnabled val="1"/>
        </dgm:presLayoutVars>
      </dgm:prSet>
      <dgm:spPr/>
    </dgm:pt>
    <dgm:pt modelId="{3EA3B975-0DE8-44F0-8BF4-20D54EDC4D89}" type="pres">
      <dgm:prSet presAssocID="{634C7936-A8DC-47FA-8970-930C6E8F7B92}" presName="gear2srcNode" presStyleLbl="node1" presStyleIdx="1" presStyleCnt="2"/>
      <dgm:spPr/>
    </dgm:pt>
    <dgm:pt modelId="{8C364166-1A75-453E-B453-D54E13BE94B3}" type="pres">
      <dgm:prSet presAssocID="{634C7936-A8DC-47FA-8970-930C6E8F7B92}" presName="gear2dstNode" presStyleLbl="node1" presStyleIdx="1" presStyleCnt="2"/>
      <dgm:spPr/>
    </dgm:pt>
    <dgm:pt modelId="{040812C7-E1F9-4D30-9D8E-9B630817D4D4}" type="pres">
      <dgm:prSet presAssocID="{AD75A419-D033-4D05-A88E-DC7A35336D50}" presName="connector1" presStyleLbl="sibTrans2D1" presStyleIdx="0" presStyleCnt="2" custAng="1444097" custLinFactNeighborX="-3995" custLinFactNeighborY="6472"/>
      <dgm:spPr/>
    </dgm:pt>
    <dgm:pt modelId="{36D9B752-E217-43E9-BE6E-5230E8EB697E}" type="pres">
      <dgm:prSet presAssocID="{7F20C0E3-B876-4A55-947B-5439DD50CB4A}" presName="connector2" presStyleLbl="sibTrans2D1" presStyleIdx="1" presStyleCnt="2" custAng="2258970" custLinFactNeighborX="32866" custLinFactNeighborY="-28132"/>
      <dgm:spPr/>
    </dgm:pt>
  </dgm:ptLst>
  <dgm:cxnLst>
    <dgm:cxn modelId="{4EE9C502-2053-4DD7-BBCE-4E596DC9667B}" type="presOf" srcId="{3D548257-A1FC-40F8-907E-F5A7D57424E9}" destId="{A9C90AD4-D287-48B2-95B6-D9EA2FCFA5E4}" srcOrd="0" destOrd="0" presId="urn:microsoft.com/office/officeart/2005/8/layout/gear1"/>
    <dgm:cxn modelId="{786E7C34-9A66-4E7D-9959-810801D2AE83}" type="presOf" srcId="{634C7936-A8DC-47FA-8970-930C6E8F7B92}" destId="{9771CCD4-2DF3-4634-B4A1-6AB51370D937}" srcOrd="0" destOrd="0" presId="urn:microsoft.com/office/officeart/2005/8/layout/gear1"/>
    <dgm:cxn modelId="{F5FBF53F-B339-4CE5-80CC-E4CBACC3A180}" type="presOf" srcId="{7F20C0E3-B876-4A55-947B-5439DD50CB4A}" destId="{36D9B752-E217-43E9-BE6E-5230E8EB697E}" srcOrd="0" destOrd="0" presId="urn:microsoft.com/office/officeart/2005/8/layout/gear1"/>
    <dgm:cxn modelId="{1DB56042-A53F-4A1E-B234-659B4F1DDF17}" type="presOf" srcId="{09B3A1B3-A7C0-48D6-A074-CB2B2BF04057}" destId="{AA8F79CF-713E-4400-84FC-6C32B44D4AF5}" srcOrd="1" destOrd="0" presId="urn:microsoft.com/office/officeart/2005/8/layout/gear1"/>
    <dgm:cxn modelId="{E95EE550-143E-4601-8B4F-997F1186F70E}" type="presOf" srcId="{09B3A1B3-A7C0-48D6-A074-CB2B2BF04057}" destId="{90919FD8-4B6C-4840-9BB9-397D2F6F903C}" srcOrd="2" destOrd="0" presId="urn:microsoft.com/office/officeart/2005/8/layout/gear1"/>
    <dgm:cxn modelId="{1026E073-27E8-42AC-BB39-36B7868D54F3}" type="presOf" srcId="{634C7936-A8DC-47FA-8970-930C6E8F7B92}" destId="{3EA3B975-0DE8-44F0-8BF4-20D54EDC4D89}" srcOrd="1" destOrd="0" presId="urn:microsoft.com/office/officeart/2005/8/layout/gear1"/>
    <dgm:cxn modelId="{328E2F83-BA75-4C06-822C-DED9555B09B8}" type="presOf" srcId="{634C7936-A8DC-47FA-8970-930C6E8F7B92}" destId="{8C364166-1A75-453E-B453-D54E13BE94B3}" srcOrd="2" destOrd="0" presId="urn:microsoft.com/office/officeart/2005/8/layout/gear1"/>
    <dgm:cxn modelId="{8FCC778D-EA84-4034-929E-139BF302E0C0}" type="presOf" srcId="{09B3A1B3-A7C0-48D6-A074-CB2B2BF04057}" destId="{66CA89B3-0AF4-47CF-9C4F-9FE2669F607A}" srcOrd="0" destOrd="0" presId="urn:microsoft.com/office/officeart/2005/8/layout/gear1"/>
    <dgm:cxn modelId="{FD5EF892-0BF8-4B04-A876-FC6CC0C4502A}" type="presOf" srcId="{AD75A419-D033-4D05-A88E-DC7A35336D50}" destId="{040812C7-E1F9-4D30-9D8E-9B630817D4D4}" srcOrd="0" destOrd="0" presId="urn:microsoft.com/office/officeart/2005/8/layout/gear1"/>
    <dgm:cxn modelId="{AB1EFDB6-25FF-48DA-AED5-3BBE6CF58774}" srcId="{3D548257-A1FC-40F8-907E-F5A7D57424E9}" destId="{09B3A1B3-A7C0-48D6-A074-CB2B2BF04057}" srcOrd="0" destOrd="0" parTransId="{D92B3F04-326B-47BA-8525-A78CE06419B6}" sibTransId="{AD75A419-D033-4D05-A88E-DC7A35336D50}"/>
    <dgm:cxn modelId="{D173F5BB-9529-46DF-8B7A-8D94F78D6A24}" srcId="{3D548257-A1FC-40F8-907E-F5A7D57424E9}" destId="{634C7936-A8DC-47FA-8970-930C6E8F7B92}" srcOrd="1" destOrd="0" parTransId="{EF2592C9-8849-40F3-A5BA-B5E4000C5CBB}" sibTransId="{7F20C0E3-B876-4A55-947B-5439DD50CB4A}"/>
    <dgm:cxn modelId="{434684B5-0EDE-4460-932D-8AE4C458F546}" type="presParOf" srcId="{A9C90AD4-D287-48B2-95B6-D9EA2FCFA5E4}" destId="{66CA89B3-0AF4-47CF-9C4F-9FE2669F607A}" srcOrd="0" destOrd="0" presId="urn:microsoft.com/office/officeart/2005/8/layout/gear1"/>
    <dgm:cxn modelId="{057CA75A-C352-4597-B15B-53F5D872BF36}" type="presParOf" srcId="{A9C90AD4-D287-48B2-95B6-D9EA2FCFA5E4}" destId="{AA8F79CF-713E-4400-84FC-6C32B44D4AF5}" srcOrd="1" destOrd="0" presId="urn:microsoft.com/office/officeart/2005/8/layout/gear1"/>
    <dgm:cxn modelId="{B009C45D-378E-4F1B-8DAC-B3750FFD9BA0}" type="presParOf" srcId="{A9C90AD4-D287-48B2-95B6-D9EA2FCFA5E4}" destId="{90919FD8-4B6C-4840-9BB9-397D2F6F903C}" srcOrd="2" destOrd="0" presId="urn:microsoft.com/office/officeart/2005/8/layout/gear1"/>
    <dgm:cxn modelId="{986DD3AD-D28C-4CA6-8A60-C085CB02C9AA}" type="presParOf" srcId="{A9C90AD4-D287-48B2-95B6-D9EA2FCFA5E4}" destId="{9771CCD4-2DF3-4634-B4A1-6AB51370D937}" srcOrd="3" destOrd="0" presId="urn:microsoft.com/office/officeart/2005/8/layout/gear1"/>
    <dgm:cxn modelId="{2276B282-0361-441E-9C4A-F3E796E643D8}" type="presParOf" srcId="{A9C90AD4-D287-48B2-95B6-D9EA2FCFA5E4}" destId="{3EA3B975-0DE8-44F0-8BF4-20D54EDC4D89}" srcOrd="4" destOrd="0" presId="urn:microsoft.com/office/officeart/2005/8/layout/gear1"/>
    <dgm:cxn modelId="{E67F478F-E7C7-4F25-B7C4-5F37F91E4EA7}" type="presParOf" srcId="{A9C90AD4-D287-48B2-95B6-D9EA2FCFA5E4}" destId="{8C364166-1A75-453E-B453-D54E13BE94B3}" srcOrd="5" destOrd="0" presId="urn:microsoft.com/office/officeart/2005/8/layout/gear1"/>
    <dgm:cxn modelId="{7845599C-2538-4110-A3E2-2B9C425529EB}" type="presParOf" srcId="{A9C90AD4-D287-48B2-95B6-D9EA2FCFA5E4}" destId="{040812C7-E1F9-4D30-9D8E-9B630817D4D4}" srcOrd="6" destOrd="0" presId="urn:microsoft.com/office/officeart/2005/8/layout/gear1"/>
    <dgm:cxn modelId="{C80D460E-62CA-4DBA-A7E2-5FF4B03A1D75}" type="presParOf" srcId="{A9C90AD4-D287-48B2-95B6-D9EA2FCFA5E4}" destId="{36D9B752-E217-43E9-BE6E-5230E8EB697E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D92E60-696D-48C3-A53A-3C5DF0753DDF}" type="doc">
      <dgm:prSet loTypeId="urn:microsoft.com/office/officeart/2005/8/layout/funnel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8D2AA3-A2C9-4AD6-81B5-55111F3CE6DD}">
      <dgm:prSet phldrT="[Text]" custT="1"/>
      <dgm:spPr>
        <a:ln>
          <a:solidFill>
            <a:srgbClr val="0070C0"/>
          </a:solidFill>
        </a:ln>
      </dgm:spPr>
      <dgm:t>
        <a:bodyPr/>
        <a:lstStyle/>
        <a:p>
          <a:r>
            <a:rPr lang="en-US" sz="1400" dirty="0">
              <a:solidFill>
                <a:schemeClr val="accent1">
                  <a:lumMod val="10000"/>
                </a:schemeClr>
              </a:solidFill>
            </a:rPr>
            <a:t>Build </a:t>
          </a:r>
          <a:r>
            <a:rPr lang="en-US" sz="1400" dirty="0" err="1">
              <a:solidFill>
                <a:schemeClr val="accent1">
                  <a:lumMod val="10000"/>
                </a:schemeClr>
              </a:solidFill>
            </a:rPr>
            <a:t>Dll</a:t>
          </a:r>
          <a:endParaRPr lang="en-US" sz="1050" dirty="0">
            <a:solidFill>
              <a:schemeClr val="accent1">
                <a:lumMod val="10000"/>
              </a:schemeClr>
            </a:solidFill>
          </a:endParaRPr>
        </a:p>
      </dgm:t>
    </dgm:pt>
    <dgm:pt modelId="{17012370-588C-424B-A378-C4811D5DEC7D}" type="parTrans" cxnId="{CD3E4031-6D02-46CE-A6C4-7CDBB449368E}">
      <dgm:prSet/>
      <dgm:spPr/>
      <dgm:t>
        <a:bodyPr/>
        <a:lstStyle/>
        <a:p>
          <a:endParaRPr lang="en-US"/>
        </a:p>
      </dgm:t>
    </dgm:pt>
    <dgm:pt modelId="{2F2EB52D-6A04-46EC-AA78-BDA7F3BC04AB}" type="sibTrans" cxnId="{CD3E4031-6D02-46CE-A6C4-7CDBB449368E}">
      <dgm:prSet/>
      <dgm:spPr/>
      <dgm:t>
        <a:bodyPr/>
        <a:lstStyle/>
        <a:p>
          <a:endParaRPr lang="en-US"/>
        </a:p>
      </dgm:t>
    </dgm:pt>
    <dgm:pt modelId="{CDBBF4E2-F785-466F-914C-8AEB2E771DE6}">
      <dgm:prSet phldrT="[Text]" custT="1"/>
      <dgm:spPr>
        <a:ln>
          <a:solidFill>
            <a:srgbClr val="0070C0"/>
          </a:solidFill>
        </a:ln>
      </dgm:spPr>
      <dgm:t>
        <a:bodyPr/>
        <a:lstStyle/>
        <a:p>
          <a:r>
            <a:rPr lang="en-US" sz="1400" dirty="0">
              <a:solidFill>
                <a:schemeClr val="accent1">
                  <a:lumMod val="10000"/>
                </a:schemeClr>
              </a:solidFill>
            </a:rPr>
            <a:t>Create Installer</a:t>
          </a:r>
        </a:p>
      </dgm:t>
    </dgm:pt>
    <dgm:pt modelId="{466DAB28-4426-4E37-AC38-BFF0FA4194AB}" type="parTrans" cxnId="{25438A3B-A4C8-4656-8D90-38478677A817}">
      <dgm:prSet/>
      <dgm:spPr/>
      <dgm:t>
        <a:bodyPr/>
        <a:lstStyle/>
        <a:p>
          <a:endParaRPr lang="en-US"/>
        </a:p>
      </dgm:t>
    </dgm:pt>
    <dgm:pt modelId="{91B6E008-1796-40D4-BA96-CF7DFDC34E7B}" type="sibTrans" cxnId="{25438A3B-A4C8-4656-8D90-38478677A817}">
      <dgm:prSet/>
      <dgm:spPr/>
      <dgm:t>
        <a:bodyPr/>
        <a:lstStyle/>
        <a:p>
          <a:endParaRPr lang="en-US"/>
        </a:p>
      </dgm:t>
    </dgm:pt>
    <dgm:pt modelId="{59F042EF-5550-478D-A5C3-343845CCDD90}">
      <dgm:prSet phldrT="[Text]"/>
      <dgm:spPr/>
      <dgm:t>
        <a:bodyPr/>
        <a:lstStyle/>
        <a:p>
          <a:r>
            <a:rPr lang="en-US" dirty="0"/>
            <a:t>Packaging</a:t>
          </a:r>
        </a:p>
      </dgm:t>
    </dgm:pt>
    <dgm:pt modelId="{DBC76DDD-316D-45EB-B767-D43841CA5F79}" type="parTrans" cxnId="{78DFD623-BE3A-4CE4-BAF4-3738C4F16076}">
      <dgm:prSet/>
      <dgm:spPr/>
      <dgm:t>
        <a:bodyPr/>
        <a:lstStyle/>
        <a:p>
          <a:endParaRPr lang="en-US"/>
        </a:p>
      </dgm:t>
    </dgm:pt>
    <dgm:pt modelId="{C4836C8B-5E1D-42B7-91B4-816BF6A7764F}" type="sibTrans" cxnId="{78DFD623-BE3A-4CE4-BAF4-3738C4F16076}">
      <dgm:prSet/>
      <dgm:spPr/>
      <dgm:t>
        <a:bodyPr/>
        <a:lstStyle/>
        <a:p>
          <a:endParaRPr lang="en-US"/>
        </a:p>
      </dgm:t>
    </dgm:pt>
    <dgm:pt modelId="{BEAFCCBC-9463-4687-85A7-90E57549EB78}">
      <dgm:prSet phldrT="[Text]"/>
      <dgm:spPr>
        <a:ln>
          <a:solidFill>
            <a:srgbClr val="0070C0"/>
          </a:solidFill>
        </a:ln>
      </dgm:spPr>
      <dgm:t>
        <a:bodyPr/>
        <a:lstStyle/>
        <a:p>
          <a:r>
            <a:rPr lang="en-US" dirty="0">
              <a:solidFill>
                <a:schemeClr val="accent1">
                  <a:lumMod val="10000"/>
                </a:schemeClr>
              </a:solidFill>
            </a:rPr>
            <a:t>Registry Entry</a:t>
          </a:r>
        </a:p>
      </dgm:t>
    </dgm:pt>
    <dgm:pt modelId="{8A91DEAC-23C7-40BE-842B-AF876AD167CE}" type="sibTrans" cxnId="{45F3DD36-5048-4D2C-80D6-5FBD5F1EA5E5}">
      <dgm:prSet/>
      <dgm:spPr/>
      <dgm:t>
        <a:bodyPr/>
        <a:lstStyle/>
        <a:p>
          <a:endParaRPr lang="en-US"/>
        </a:p>
      </dgm:t>
    </dgm:pt>
    <dgm:pt modelId="{6991D220-9B3D-4C24-BA0B-65D04AADE524}" type="parTrans" cxnId="{45F3DD36-5048-4D2C-80D6-5FBD5F1EA5E5}">
      <dgm:prSet/>
      <dgm:spPr/>
      <dgm:t>
        <a:bodyPr/>
        <a:lstStyle/>
        <a:p>
          <a:endParaRPr lang="en-US"/>
        </a:p>
      </dgm:t>
    </dgm:pt>
    <dgm:pt modelId="{2DBFC0E3-7612-47A3-9BCA-8D46F72FC334}" type="pres">
      <dgm:prSet presAssocID="{F0D92E60-696D-48C3-A53A-3C5DF0753DDF}" presName="Name0" presStyleCnt="0">
        <dgm:presLayoutVars>
          <dgm:chMax val="4"/>
          <dgm:resizeHandles val="exact"/>
        </dgm:presLayoutVars>
      </dgm:prSet>
      <dgm:spPr/>
    </dgm:pt>
    <dgm:pt modelId="{353B01E5-1114-4388-AF6D-A84188FB0B42}" type="pres">
      <dgm:prSet presAssocID="{F0D92E60-696D-48C3-A53A-3C5DF0753DDF}" presName="ellipse" presStyleLbl="trBgShp" presStyleIdx="0" presStyleCnt="1"/>
      <dgm:spPr/>
    </dgm:pt>
    <dgm:pt modelId="{875E4477-06D9-4695-91C3-29B316E5F930}" type="pres">
      <dgm:prSet presAssocID="{F0D92E60-696D-48C3-A53A-3C5DF0753DDF}" presName="arrow1" presStyleLbl="fgShp" presStyleIdx="0" presStyleCnt="1"/>
      <dgm:spPr>
        <a:ln>
          <a:solidFill>
            <a:schemeClr val="tx2">
              <a:lumMod val="95000"/>
              <a:lumOff val="5000"/>
            </a:schemeClr>
          </a:solidFill>
        </a:ln>
      </dgm:spPr>
    </dgm:pt>
    <dgm:pt modelId="{E087B6EE-691F-492D-9EE4-4BA334690DC5}" type="pres">
      <dgm:prSet presAssocID="{F0D92E60-696D-48C3-A53A-3C5DF0753DDF}" presName="rectangle" presStyleLbl="revTx" presStyleIdx="0" presStyleCnt="1">
        <dgm:presLayoutVars>
          <dgm:bulletEnabled val="1"/>
        </dgm:presLayoutVars>
      </dgm:prSet>
      <dgm:spPr/>
    </dgm:pt>
    <dgm:pt modelId="{2DFC0902-53B9-4F87-8904-2ACF61AA188E}" type="pres">
      <dgm:prSet presAssocID="{BEAFCCBC-9463-4687-85A7-90E57549EB78}" presName="item1" presStyleLbl="node1" presStyleIdx="0" presStyleCnt="3">
        <dgm:presLayoutVars>
          <dgm:bulletEnabled val="1"/>
        </dgm:presLayoutVars>
      </dgm:prSet>
      <dgm:spPr/>
    </dgm:pt>
    <dgm:pt modelId="{1DCAF17F-E05A-478D-8DCF-7D5361AE3E17}" type="pres">
      <dgm:prSet presAssocID="{CDBBF4E2-F785-466F-914C-8AEB2E771DE6}" presName="item2" presStyleLbl="node1" presStyleIdx="1" presStyleCnt="3">
        <dgm:presLayoutVars>
          <dgm:bulletEnabled val="1"/>
        </dgm:presLayoutVars>
      </dgm:prSet>
      <dgm:spPr/>
    </dgm:pt>
    <dgm:pt modelId="{6F19072C-F417-42AA-8D21-CA2925D76D5C}" type="pres">
      <dgm:prSet presAssocID="{59F042EF-5550-478D-A5C3-343845CCDD90}" presName="item3" presStyleLbl="node1" presStyleIdx="2" presStyleCnt="3">
        <dgm:presLayoutVars>
          <dgm:bulletEnabled val="1"/>
        </dgm:presLayoutVars>
      </dgm:prSet>
      <dgm:spPr/>
    </dgm:pt>
    <dgm:pt modelId="{132324D7-73B8-404D-8E25-E85ABAF1B700}" type="pres">
      <dgm:prSet presAssocID="{F0D92E60-696D-48C3-A53A-3C5DF0753DDF}" presName="funnel" presStyleLbl="trAlignAcc1" presStyleIdx="0" presStyleCnt="1"/>
      <dgm:spPr>
        <a:ln w="28575">
          <a:solidFill>
            <a:schemeClr val="tx2">
              <a:lumMod val="95000"/>
              <a:lumOff val="5000"/>
            </a:schemeClr>
          </a:solidFill>
        </a:ln>
      </dgm:spPr>
    </dgm:pt>
  </dgm:ptLst>
  <dgm:cxnLst>
    <dgm:cxn modelId="{125ABB00-4856-4276-BCB0-C50B65FB0088}" type="presOf" srcId="{CDBBF4E2-F785-466F-914C-8AEB2E771DE6}" destId="{2DFC0902-53B9-4F87-8904-2ACF61AA188E}" srcOrd="0" destOrd="0" presId="urn:microsoft.com/office/officeart/2005/8/layout/funnel1"/>
    <dgm:cxn modelId="{78DFD623-BE3A-4CE4-BAF4-3738C4F16076}" srcId="{F0D92E60-696D-48C3-A53A-3C5DF0753DDF}" destId="{59F042EF-5550-478D-A5C3-343845CCDD90}" srcOrd="3" destOrd="0" parTransId="{DBC76DDD-316D-45EB-B767-D43841CA5F79}" sibTransId="{C4836C8B-5E1D-42B7-91B4-816BF6A7764F}"/>
    <dgm:cxn modelId="{C957832A-FD68-4AA1-9DEF-1CC1B38ACE3D}" type="presOf" srcId="{59F042EF-5550-478D-A5C3-343845CCDD90}" destId="{E087B6EE-691F-492D-9EE4-4BA334690DC5}" srcOrd="0" destOrd="0" presId="urn:microsoft.com/office/officeart/2005/8/layout/funnel1"/>
    <dgm:cxn modelId="{CD3E4031-6D02-46CE-A6C4-7CDBB449368E}" srcId="{F0D92E60-696D-48C3-A53A-3C5DF0753DDF}" destId="{D38D2AA3-A2C9-4AD6-81B5-55111F3CE6DD}" srcOrd="0" destOrd="0" parTransId="{17012370-588C-424B-A378-C4811D5DEC7D}" sibTransId="{2F2EB52D-6A04-46EC-AA78-BDA7F3BC04AB}"/>
    <dgm:cxn modelId="{45F3DD36-5048-4D2C-80D6-5FBD5F1EA5E5}" srcId="{F0D92E60-696D-48C3-A53A-3C5DF0753DDF}" destId="{BEAFCCBC-9463-4687-85A7-90E57549EB78}" srcOrd="1" destOrd="0" parTransId="{6991D220-9B3D-4C24-BA0B-65D04AADE524}" sibTransId="{8A91DEAC-23C7-40BE-842B-AF876AD167CE}"/>
    <dgm:cxn modelId="{25438A3B-A4C8-4656-8D90-38478677A817}" srcId="{F0D92E60-696D-48C3-A53A-3C5DF0753DDF}" destId="{CDBBF4E2-F785-466F-914C-8AEB2E771DE6}" srcOrd="2" destOrd="0" parTransId="{466DAB28-4426-4E37-AC38-BFF0FA4194AB}" sibTransId="{91B6E008-1796-40D4-BA96-CF7DFDC34E7B}"/>
    <dgm:cxn modelId="{5F8C4A50-D189-4806-9FDF-BFA6F5951EA2}" type="presOf" srcId="{BEAFCCBC-9463-4687-85A7-90E57549EB78}" destId="{1DCAF17F-E05A-478D-8DCF-7D5361AE3E17}" srcOrd="0" destOrd="0" presId="urn:microsoft.com/office/officeart/2005/8/layout/funnel1"/>
    <dgm:cxn modelId="{D9CE92C7-A166-4877-8198-7DB516A6FEE9}" type="presOf" srcId="{F0D92E60-696D-48C3-A53A-3C5DF0753DDF}" destId="{2DBFC0E3-7612-47A3-9BCA-8D46F72FC334}" srcOrd="0" destOrd="0" presId="urn:microsoft.com/office/officeart/2005/8/layout/funnel1"/>
    <dgm:cxn modelId="{E641E7FF-482C-4686-BD80-15792063C07F}" type="presOf" srcId="{D38D2AA3-A2C9-4AD6-81B5-55111F3CE6DD}" destId="{6F19072C-F417-42AA-8D21-CA2925D76D5C}" srcOrd="0" destOrd="0" presId="urn:microsoft.com/office/officeart/2005/8/layout/funnel1"/>
    <dgm:cxn modelId="{9B1B08A9-940D-4A27-96AD-548D47C0C868}" type="presParOf" srcId="{2DBFC0E3-7612-47A3-9BCA-8D46F72FC334}" destId="{353B01E5-1114-4388-AF6D-A84188FB0B42}" srcOrd="0" destOrd="0" presId="urn:microsoft.com/office/officeart/2005/8/layout/funnel1"/>
    <dgm:cxn modelId="{DE9AF2FF-CEAD-438C-916B-8682BECB8DBB}" type="presParOf" srcId="{2DBFC0E3-7612-47A3-9BCA-8D46F72FC334}" destId="{875E4477-06D9-4695-91C3-29B316E5F930}" srcOrd="1" destOrd="0" presId="urn:microsoft.com/office/officeart/2005/8/layout/funnel1"/>
    <dgm:cxn modelId="{8BB58401-07BC-418A-AE1F-0B7E982D2056}" type="presParOf" srcId="{2DBFC0E3-7612-47A3-9BCA-8D46F72FC334}" destId="{E087B6EE-691F-492D-9EE4-4BA334690DC5}" srcOrd="2" destOrd="0" presId="urn:microsoft.com/office/officeart/2005/8/layout/funnel1"/>
    <dgm:cxn modelId="{B3E311B1-084A-44D8-95B6-9C88E726AE6F}" type="presParOf" srcId="{2DBFC0E3-7612-47A3-9BCA-8D46F72FC334}" destId="{2DFC0902-53B9-4F87-8904-2ACF61AA188E}" srcOrd="3" destOrd="0" presId="urn:microsoft.com/office/officeart/2005/8/layout/funnel1"/>
    <dgm:cxn modelId="{76F9CA83-F57F-418E-8588-0AF30830ADBC}" type="presParOf" srcId="{2DBFC0E3-7612-47A3-9BCA-8D46F72FC334}" destId="{1DCAF17F-E05A-478D-8DCF-7D5361AE3E17}" srcOrd="4" destOrd="0" presId="urn:microsoft.com/office/officeart/2005/8/layout/funnel1"/>
    <dgm:cxn modelId="{6FE738EE-99B0-4C8E-A8D4-6D029025F189}" type="presParOf" srcId="{2DBFC0E3-7612-47A3-9BCA-8D46F72FC334}" destId="{6F19072C-F417-42AA-8D21-CA2925D76D5C}" srcOrd="5" destOrd="0" presId="urn:microsoft.com/office/officeart/2005/8/layout/funnel1"/>
    <dgm:cxn modelId="{5203A16A-5FEC-4F63-A2F9-0A6303ED244C}" type="presParOf" srcId="{2DBFC0E3-7612-47A3-9BCA-8D46F72FC334}" destId="{132324D7-73B8-404D-8E25-E85ABAF1B700}" srcOrd="6" destOrd="0" presId="urn:microsoft.com/office/officeart/2005/8/layout/funnel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9BC215-0020-48CF-886C-25A153390D93}" type="doc">
      <dgm:prSet loTypeId="urn:microsoft.com/office/officeart/2005/8/layout/cycle1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982922-F57C-4401-89D5-41814658F290}">
      <dgm:prSet phldrT="[Text]"/>
      <dgm:spPr/>
      <dgm:t>
        <a:bodyPr/>
        <a:lstStyle/>
        <a:p>
          <a:r>
            <a:rPr lang="en-US" dirty="0"/>
            <a:t>Packaging</a:t>
          </a:r>
        </a:p>
      </dgm:t>
    </dgm:pt>
    <dgm:pt modelId="{C98D4EA1-177D-43AE-AA62-D73EB35B22D5}" type="parTrans" cxnId="{647015CB-19F9-4446-86ED-F5E849C77EFF}">
      <dgm:prSet/>
      <dgm:spPr/>
      <dgm:t>
        <a:bodyPr/>
        <a:lstStyle/>
        <a:p>
          <a:endParaRPr lang="en-US"/>
        </a:p>
      </dgm:t>
    </dgm:pt>
    <dgm:pt modelId="{E5BDA94C-C33C-4599-BC8E-B5657D9BC8D8}" type="sibTrans" cxnId="{647015CB-19F9-4446-86ED-F5E849C77EFF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D1983B70-4BC1-4B51-8063-4AA2DB908EC8}">
      <dgm:prSet phldrT="[Text]"/>
      <dgm:spPr/>
      <dgm:t>
        <a:bodyPr/>
        <a:lstStyle/>
        <a:p>
          <a:r>
            <a:rPr lang="en-US" dirty="0"/>
            <a:t>Distribution</a:t>
          </a:r>
        </a:p>
      </dgm:t>
    </dgm:pt>
    <dgm:pt modelId="{6C3F4A26-4CAC-45CC-8E88-92940B44A788}" type="parTrans" cxnId="{95E99ACD-22BF-4EB0-B3B0-D43328BDDEDC}">
      <dgm:prSet/>
      <dgm:spPr/>
      <dgm:t>
        <a:bodyPr/>
        <a:lstStyle/>
        <a:p>
          <a:endParaRPr lang="en-US"/>
        </a:p>
      </dgm:t>
    </dgm:pt>
    <dgm:pt modelId="{FF3B6165-307F-4FEB-9AC9-E4EAC96B357E}" type="sibTrans" cxnId="{95E99ACD-22BF-4EB0-B3B0-D43328BDDEDC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E280D9F2-0504-4DF1-BCD3-BC4E9FD708EA}">
      <dgm:prSet phldrT="[Text]"/>
      <dgm:spPr/>
      <dgm:t>
        <a:bodyPr/>
        <a:lstStyle/>
        <a:p>
          <a:r>
            <a:rPr lang="en-US" dirty="0"/>
            <a:t>Deployment</a:t>
          </a:r>
        </a:p>
      </dgm:t>
    </dgm:pt>
    <dgm:pt modelId="{719820A1-DD49-461B-B93D-F157B03ADB7A}" type="parTrans" cxnId="{C4B1B6EE-53F6-4D7D-B5B8-C0EC4F1E8BA8}">
      <dgm:prSet/>
      <dgm:spPr/>
      <dgm:t>
        <a:bodyPr/>
        <a:lstStyle/>
        <a:p>
          <a:endParaRPr lang="en-US"/>
        </a:p>
      </dgm:t>
    </dgm:pt>
    <dgm:pt modelId="{55E1FC05-D7BC-4193-8EA8-E99FD09F5D38}" type="sibTrans" cxnId="{C4B1B6EE-53F6-4D7D-B5B8-C0EC4F1E8BA8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4AE09A0E-ACE2-4349-A2C3-1F595C53C794}" type="pres">
      <dgm:prSet presAssocID="{F89BC215-0020-48CF-886C-25A153390D93}" presName="cycle" presStyleCnt="0">
        <dgm:presLayoutVars>
          <dgm:dir/>
          <dgm:resizeHandles val="exact"/>
        </dgm:presLayoutVars>
      </dgm:prSet>
      <dgm:spPr/>
    </dgm:pt>
    <dgm:pt modelId="{D59100F6-AF21-42A1-BCDB-ECFA425E6023}" type="pres">
      <dgm:prSet presAssocID="{D1983B70-4BC1-4B51-8063-4AA2DB908EC8}" presName="dummy" presStyleCnt="0"/>
      <dgm:spPr/>
    </dgm:pt>
    <dgm:pt modelId="{68C527F3-E10D-4743-A860-61D269FF55BA}" type="pres">
      <dgm:prSet presAssocID="{D1983B70-4BC1-4B51-8063-4AA2DB908EC8}" presName="node" presStyleLbl="revTx" presStyleIdx="0" presStyleCnt="3">
        <dgm:presLayoutVars>
          <dgm:bulletEnabled val="1"/>
        </dgm:presLayoutVars>
      </dgm:prSet>
      <dgm:spPr/>
    </dgm:pt>
    <dgm:pt modelId="{A04438C7-2315-424A-814E-4B572931ED4B}" type="pres">
      <dgm:prSet presAssocID="{FF3B6165-307F-4FEB-9AC9-E4EAC96B357E}" presName="sibTrans" presStyleLbl="node1" presStyleIdx="0" presStyleCnt="3"/>
      <dgm:spPr/>
    </dgm:pt>
    <dgm:pt modelId="{7242CD1F-F117-454B-AC59-346FA2BE17AE}" type="pres">
      <dgm:prSet presAssocID="{E280D9F2-0504-4DF1-BCD3-BC4E9FD708EA}" presName="dummy" presStyleCnt="0"/>
      <dgm:spPr/>
    </dgm:pt>
    <dgm:pt modelId="{24BC59B3-1C3E-4602-BE8B-C2CBDB024152}" type="pres">
      <dgm:prSet presAssocID="{E280D9F2-0504-4DF1-BCD3-BC4E9FD708EA}" presName="node" presStyleLbl="revTx" presStyleIdx="1" presStyleCnt="3">
        <dgm:presLayoutVars>
          <dgm:bulletEnabled val="1"/>
        </dgm:presLayoutVars>
      </dgm:prSet>
      <dgm:spPr/>
    </dgm:pt>
    <dgm:pt modelId="{2EA2D715-10E7-4C97-8240-98303038E406}" type="pres">
      <dgm:prSet presAssocID="{55E1FC05-D7BC-4193-8EA8-E99FD09F5D38}" presName="sibTrans" presStyleLbl="node1" presStyleIdx="1" presStyleCnt="3"/>
      <dgm:spPr/>
    </dgm:pt>
    <dgm:pt modelId="{E2E7FD57-D113-4CF7-9249-B98347851BA0}" type="pres">
      <dgm:prSet presAssocID="{A0982922-F57C-4401-89D5-41814658F290}" presName="dummy" presStyleCnt="0"/>
      <dgm:spPr/>
    </dgm:pt>
    <dgm:pt modelId="{D568CF7B-E091-487A-B934-52834E6E202D}" type="pres">
      <dgm:prSet presAssocID="{A0982922-F57C-4401-89D5-41814658F290}" presName="node" presStyleLbl="revTx" presStyleIdx="2" presStyleCnt="3">
        <dgm:presLayoutVars>
          <dgm:bulletEnabled val="1"/>
        </dgm:presLayoutVars>
      </dgm:prSet>
      <dgm:spPr/>
    </dgm:pt>
    <dgm:pt modelId="{A0668F92-4854-42D5-A06D-F8910B3DF46D}" type="pres">
      <dgm:prSet presAssocID="{E5BDA94C-C33C-4599-BC8E-B5657D9BC8D8}" presName="sibTrans" presStyleLbl="node1" presStyleIdx="2" presStyleCnt="3" custLinFactNeighborX="176" custLinFactNeighborY="-980"/>
      <dgm:spPr/>
    </dgm:pt>
  </dgm:ptLst>
  <dgm:cxnLst>
    <dgm:cxn modelId="{AFE3C916-26B6-4EBC-8432-AA855FC21A07}" type="presOf" srcId="{55E1FC05-D7BC-4193-8EA8-E99FD09F5D38}" destId="{2EA2D715-10E7-4C97-8240-98303038E406}" srcOrd="0" destOrd="0" presId="urn:microsoft.com/office/officeart/2005/8/layout/cycle1"/>
    <dgm:cxn modelId="{8508055D-BD1C-41BB-B157-C5199A8EBC83}" type="presOf" srcId="{E280D9F2-0504-4DF1-BCD3-BC4E9FD708EA}" destId="{24BC59B3-1C3E-4602-BE8B-C2CBDB024152}" srcOrd="0" destOrd="0" presId="urn:microsoft.com/office/officeart/2005/8/layout/cycle1"/>
    <dgm:cxn modelId="{15957B51-ADE8-445B-AA76-9B0276AD2787}" type="presOf" srcId="{E5BDA94C-C33C-4599-BC8E-B5657D9BC8D8}" destId="{A0668F92-4854-42D5-A06D-F8910B3DF46D}" srcOrd="0" destOrd="0" presId="urn:microsoft.com/office/officeart/2005/8/layout/cycle1"/>
    <dgm:cxn modelId="{EA837676-42AB-42E2-9345-C044D7F765AE}" type="presOf" srcId="{D1983B70-4BC1-4B51-8063-4AA2DB908EC8}" destId="{68C527F3-E10D-4743-A860-61D269FF55BA}" srcOrd="0" destOrd="0" presId="urn:microsoft.com/office/officeart/2005/8/layout/cycle1"/>
    <dgm:cxn modelId="{647015CB-19F9-4446-86ED-F5E849C77EFF}" srcId="{F89BC215-0020-48CF-886C-25A153390D93}" destId="{A0982922-F57C-4401-89D5-41814658F290}" srcOrd="2" destOrd="0" parTransId="{C98D4EA1-177D-43AE-AA62-D73EB35B22D5}" sibTransId="{E5BDA94C-C33C-4599-BC8E-B5657D9BC8D8}"/>
    <dgm:cxn modelId="{95E99ACD-22BF-4EB0-B3B0-D43328BDDEDC}" srcId="{F89BC215-0020-48CF-886C-25A153390D93}" destId="{D1983B70-4BC1-4B51-8063-4AA2DB908EC8}" srcOrd="0" destOrd="0" parTransId="{6C3F4A26-4CAC-45CC-8E88-92940B44A788}" sibTransId="{FF3B6165-307F-4FEB-9AC9-E4EAC96B357E}"/>
    <dgm:cxn modelId="{40E1A6D0-F218-4031-BDA2-D3DB0ED61C5B}" type="presOf" srcId="{FF3B6165-307F-4FEB-9AC9-E4EAC96B357E}" destId="{A04438C7-2315-424A-814E-4B572931ED4B}" srcOrd="0" destOrd="0" presId="urn:microsoft.com/office/officeart/2005/8/layout/cycle1"/>
    <dgm:cxn modelId="{8A747CE4-C99D-4128-A6B9-EBAD3C872DEC}" type="presOf" srcId="{F89BC215-0020-48CF-886C-25A153390D93}" destId="{4AE09A0E-ACE2-4349-A2C3-1F595C53C794}" srcOrd="0" destOrd="0" presId="urn:microsoft.com/office/officeart/2005/8/layout/cycle1"/>
    <dgm:cxn modelId="{C4B1B6EE-53F6-4D7D-B5B8-C0EC4F1E8BA8}" srcId="{F89BC215-0020-48CF-886C-25A153390D93}" destId="{E280D9F2-0504-4DF1-BCD3-BC4E9FD708EA}" srcOrd="1" destOrd="0" parTransId="{719820A1-DD49-461B-B93D-F157B03ADB7A}" sibTransId="{55E1FC05-D7BC-4193-8EA8-E99FD09F5D38}"/>
    <dgm:cxn modelId="{2B11ABFA-2C8B-4063-94BC-C322FF675656}" type="presOf" srcId="{A0982922-F57C-4401-89D5-41814658F290}" destId="{D568CF7B-E091-487A-B934-52834E6E202D}" srcOrd="0" destOrd="0" presId="urn:microsoft.com/office/officeart/2005/8/layout/cycle1"/>
    <dgm:cxn modelId="{5BD67463-05FF-4FF0-B76D-A4C0678D4663}" type="presParOf" srcId="{4AE09A0E-ACE2-4349-A2C3-1F595C53C794}" destId="{D59100F6-AF21-42A1-BCDB-ECFA425E6023}" srcOrd="0" destOrd="0" presId="urn:microsoft.com/office/officeart/2005/8/layout/cycle1"/>
    <dgm:cxn modelId="{8871D522-7BB5-4EDB-B446-FB6288105688}" type="presParOf" srcId="{4AE09A0E-ACE2-4349-A2C3-1F595C53C794}" destId="{68C527F3-E10D-4743-A860-61D269FF55BA}" srcOrd="1" destOrd="0" presId="urn:microsoft.com/office/officeart/2005/8/layout/cycle1"/>
    <dgm:cxn modelId="{4EC687A1-A219-48D8-9CA3-91CC5B2104A3}" type="presParOf" srcId="{4AE09A0E-ACE2-4349-A2C3-1F595C53C794}" destId="{A04438C7-2315-424A-814E-4B572931ED4B}" srcOrd="2" destOrd="0" presId="urn:microsoft.com/office/officeart/2005/8/layout/cycle1"/>
    <dgm:cxn modelId="{A5FC4098-F30C-43A2-833C-362C5D1876CE}" type="presParOf" srcId="{4AE09A0E-ACE2-4349-A2C3-1F595C53C794}" destId="{7242CD1F-F117-454B-AC59-346FA2BE17AE}" srcOrd="3" destOrd="0" presId="urn:microsoft.com/office/officeart/2005/8/layout/cycle1"/>
    <dgm:cxn modelId="{7C71A3AB-BF57-4274-BEE0-4DA4D1E123F2}" type="presParOf" srcId="{4AE09A0E-ACE2-4349-A2C3-1F595C53C794}" destId="{24BC59B3-1C3E-4602-BE8B-C2CBDB024152}" srcOrd="4" destOrd="0" presId="urn:microsoft.com/office/officeart/2005/8/layout/cycle1"/>
    <dgm:cxn modelId="{BB4131CB-0112-439E-9517-19E32F64ED1D}" type="presParOf" srcId="{4AE09A0E-ACE2-4349-A2C3-1F595C53C794}" destId="{2EA2D715-10E7-4C97-8240-98303038E406}" srcOrd="5" destOrd="0" presId="urn:microsoft.com/office/officeart/2005/8/layout/cycle1"/>
    <dgm:cxn modelId="{42BB0C07-EDA8-416D-AB20-045F08C28453}" type="presParOf" srcId="{4AE09A0E-ACE2-4349-A2C3-1F595C53C794}" destId="{E2E7FD57-D113-4CF7-9249-B98347851BA0}" srcOrd="6" destOrd="0" presId="urn:microsoft.com/office/officeart/2005/8/layout/cycle1"/>
    <dgm:cxn modelId="{59D600EF-6E9D-4D53-8880-3B8948796DE1}" type="presParOf" srcId="{4AE09A0E-ACE2-4349-A2C3-1F595C53C794}" destId="{D568CF7B-E091-487A-B934-52834E6E202D}" srcOrd="7" destOrd="0" presId="urn:microsoft.com/office/officeart/2005/8/layout/cycle1"/>
    <dgm:cxn modelId="{2DC499A5-55F5-4622-9D68-06FB4AB48FD1}" type="presParOf" srcId="{4AE09A0E-ACE2-4349-A2C3-1F595C53C794}" destId="{A0668F92-4854-42D5-A06D-F8910B3DF46D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EA18-EB97-41B0-8172-92F8F3A088E6}" type="doc">
      <dgm:prSet loTypeId="urn:microsoft.com/office/officeart/2005/8/layout/radial6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59EB382-3846-4F88-B720-A95629B8E5C6}">
      <dgm:prSet phldrT="[Text]"/>
      <dgm:spPr/>
      <dgm:t>
        <a:bodyPr/>
        <a:lstStyle/>
        <a:p>
          <a:r>
            <a:rPr lang="en-US" dirty="0"/>
            <a:t>Model</a:t>
          </a:r>
          <a:br>
            <a:rPr lang="en-US" dirty="0"/>
          </a:br>
          <a:r>
            <a:rPr lang="en-US" dirty="0"/>
            <a:t>Add-ins</a:t>
          </a:r>
        </a:p>
      </dgm:t>
    </dgm:pt>
    <dgm:pt modelId="{1E79CD43-FE93-43BB-B34E-7505991245D6}" type="parTrans" cxnId="{0D93F2AD-C12E-4CF7-A0E4-DB40FEC022C1}">
      <dgm:prSet/>
      <dgm:spPr/>
      <dgm:t>
        <a:bodyPr/>
        <a:lstStyle/>
        <a:p>
          <a:endParaRPr lang="en-US"/>
        </a:p>
      </dgm:t>
    </dgm:pt>
    <dgm:pt modelId="{57C5229E-DF86-458E-88EA-81F554485D17}" type="sibTrans" cxnId="{0D93F2AD-C12E-4CF7-A0E4-DB40FEC022C1}">
      <dgm:prSet/>
      <dgm:spPr/>
      <dgm:t>
        <a:bodyPr/>
        <a:lstStyle/>
        <a:p>
          <a:endParaRPr lang="en-US"/>
        </a:p>
      </dgm:t>
    </dgm:pt>
    <dgm:pt modelId="{19D692C2-3857-44A4-9A24-C2EB03F9362A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Signal Reference Library</a:t>
          </a:r>
        </a:p>
      </dgm:t>
    </dgm:pt>
    <dgm:pt modelId="{D4B886EA-5537-402A-A24B-7E0D432F9C74}" type="parTrans" cxnId="{DC28112C-37C2-4287-8659-AE173F88BD88}">
      <dgm:prSet/>
      <dgm:spPr/>
      <dgm:t>
        <a:bodyPr/>
        <a:lstStyle/>
        <a:p>
          <a:endParaRPr lang="en-US"/>
        </a:p>
      </dgm:t>
    </dgm:pt>
    <dgm:pt modelId="{E3599DB2-1508-4FA4-B7CF-30B78A8607DA}" type="sibTrans" cxnId="{DC28112C-37C2-4287-8659-AE173F88BD88}">
      <dgm:prSet/>
      <dgm:spPr/>
      <dgm:t>
        <a:bodyPr/>
        <a:lstStyle/>
        <a:p>
          <a:endParaRPr lang="en-US"/>
        </a:p>
      </dgm:t>
    </dgm:pt>
    <dgm:pt modelId="{49317920-F97E-40C8-85CC-BDE8C1AF56A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Attributes</a:t>
          </a:r>
        </a:p>
      </dgm:t>
    </dgm:pt>
    <dgm:pt modelId="{D0004F3A-0282-465B-BA6E-EA56A594794E}" type="parTrans" cxnId="{F66AAFE4-F117-4B3D-B9BC-C280D797EBEB}">
      <dgm:prSet/>
      <dgm:spPr/>
      <dgm:t>
        <a:bodyPr/>
        <a:lstStyle/>
        <a:p>
          <a:endParaRPr lang="en-US"/>
        </a:p>
      </dgm:t>
    </dgm:pt>
    <dgm:pt modelId="{D81B1115-F096-442A-8FAC-88B6B610FA1D}" type="sibTrans" cxnId="{F66AAFE4-F117-4B3D-B9BC-C280D797EBEB}">
      <dgm:prSet/>
      <dgm:spPr/>
      <dgm:t>
        <a:bodyPr/>
        <a:lstStyle/>
        <a:p>
          <a:endParaRPr lang="en-US"/>
        </a:p>
      </dgm:t>
    </dgm:pt>
    <dgm:pt modelId="{5351A290-8CD1-4D39-8844-B5DD996FFEC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Operations</a:t>
          </a:r>
        </a:p>
      </dgm:t>
    </dgm:pt>
    <dgm:pt modelId="{5CFD2603-088E-4548-87A7-D924858CB96C}" type="parTrans" cxnId="{777BA221-596D-44A8-8F79-94CD30027BFF}">
      <dgm:prSet/>
      <dgm:spPr/>
      <dgm:t>
        <a:bodyPr/>
        <a:lstStyle/>
        <a:p>
          <a:endParaRPr lang="en-US"/>
        </a:p>
      </dgm:t>
    </dgm:pt>
    <dgm:pt modelId="{60777561-B7D7-40ED-B438-AA4BE4D2CDAB}" type="sibTrans" cxnId="{777BA221-596D-44A8-8F79-94CD30027BFF}">
      <dgm:prSet/>
      <dgm:spPr/>
      <dgm:t>
        <a:bodyPr/>
        <a:lstStyle/>
        <a:p>
          <a:endParaRPr lang="en-US"/>
        </a:p>
      </dgm:t>
    </dgm:pt>
    <dgm:pt modelId="{5FA47E20-47C6-47CD-8C80-70B07158F8F3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Receptions</a:t>
          </a:r>
        </a:p>
      </dgm:t>
    </dgm:pt>
    <dgm:pt modelId="{949F7F9A-399B-4B72-B181-6B3EC2CDD8DE}" type="parTrans" cxnId="{B7FE1B36-4E62-4346-AEFE-550994BD5FA4}">
      <dgm:prSet/>
      <dgm:spPr/>
      <dgm:t>
        <a:bodyPr/>
        <a:lstStyle/>
        <a:p>
          <a:endParaRPr lang="en-US"/>
        </a:p>
      </dgm:t>
    </dgm:pt>
    <dgm:pt modelId="{38841F85-C7F0-426C-937A-3020823437A4}" type="sibTrans" cxnId="{B7FE1B36-4E62-4346-AEFE-550994BD5FA4}">
      <dgm:prSet/>
      <dgm:spPr/>
      <dgm:t>
        <a:bodyPr/>
        <a:lstStyle/>
        <a:p>
          <a:endParaRPr lang="en-US"/>
        </a:p>
      </dgm:t>
    </dgm:pt>
    <dgm:pt modelId="{731561C7-9C7A-4C8B-8589-5AF61FE9B21F}" type="pres">
      <dgm:prSet presAssocID="{C653EA18-EB97-41B0-8172-92F8F3A088E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9919665-D2FC-4B90-90F6-8FF439A283EC}" type="pres">
      <dgm:prSet presAssocID="{F59EB382-3846-4F88-B720-A95629B8E5C6}" presName="centerShape" presStyleLbl="node0" presStyleIdx="0" presStyleCnt="1"/>
      <dgm:spPr/>
    </dgm:pt>
    <dgm:pt modelId="{821031F0-1136-4B06-A805-88464FBC49AB}" type="pres">
      <dgm:prSet presAssocID="{49317920-F97E-40C8-85CC-BDE8C1AF56A6}" presName="node" presStyleLbl="node1" presStyleIdx="0" presStyleCnt="4">
        <dgm:presLayoutVars>
          <dgm:bulletEnabled val="1"/>
        </dgm:presLayoutVars>
      </dgm:prSet>
      <dgm:spPr/>
    </dgm:pt>
    <dgm:pt modelId="{D352F1D5-A4E6-479E-846E-6F461E28EA3C}" type="pres">
      <dgm:prSet presAssocID="{49317920-F97E-40C8-85CC-BDE8C1AF56A6}" presName="dummy" presStyleCnt="0"/>
      <dgm:spPr/>
    </dgm:pt>
    <dgm:pt modelId="{A391500E-0946-4215-ABE9-CCDB80B2FAAC}" type="pres">
      <dgm:prSet presAssocID="{D81B1115-F096-442A-8FAC-88B6B610FA1D}" presName="sibTrans" presStyleLbl="sibTrans2D1" presStyleIdx="0" presStyleCnt="4"/>
      <dgm:spPr/>
    </dgm:pt>
    <dgm:pt modelId="{814E25B3-B7AA-4066-88A8-9195B0CC88AA}" type="pres">
      <dgm:prSet presAssocID="{5351A290-8CD1-4D39-8844-B5DD996FFEC4}" presName="node" presStyleLbl="node1" presStyleIdx="1" presStyleCnt="4">
        <dgm:presLayoutVars>
          <dgm:bulletEnabled val="1"/>
        </dgm:presLayoutVars>
      </dgm:prSet>
      <dgm:spPr/>
    </dgm:pt>
    <dgm:pt modelId="{F06B421F-E9AD-42AA-AEBA-5D264494ABF7}" type="pres">
      <dgm:prSet presAssocID="{5351A290-8CD1-4D39-8844-B5DD996FFEC4}" presName="dummy" presStyleCnt="0"/>
      <dgm:spPr/>
    </dgm:pt>
    <dgm:pt modelId="{37D88B68-7ACF-45C9-B5EE-99BE5D10CE6D}" type="pres">
      <dgm:prSet presAssocID="{60777561-B7D7-40ED-B438-AA4BE4D2CDAB}" presName="sibTrans" presStyleLbl="sibTrans2D1" presStyleIdx="1" presStyleCnt="4"/>
      <dgm:spPr/>
    </dgm:pt>
    <dgm:pt modelId="{76AF22C9-E7B2-4AF6-A304-DE2BBD0A3359}" type="pres">
      <dgm:prSet presAssocID="{19D692C2-3857-44A4-9A24-C2EB03F9362A}" presName="node" presStyleLbl="node1" presStyleIdx="2" presStyleCnt="4">
        <dgm:presLayoutVars>
          <dgm:bulletEnabled val="1"/>
        </dgm:presLayoutVars>
      </dgm:prSet>
      <dgm:spPr/>
    </dgm:pt>
    <dgm:pt modelId="{0F4A8C78-35AF-4780-982D-08CABFC037AC}" type="pres">
      <dgm:prSet presAssocID="{19D692C2-3857-44A4-9A24-C2EB03F9362A}" presName="dummy" presStyleCnt="0"/>
      <dgm:spPr/>
    </dgm:pt>
    <dgm:pt modelId="{202EAE4E-AFAB-41CE-BEAA-635C7BCFA21A}" type="pres">
      <dgm:prSet presAssocID="{E3599DB2-1508-4FA4-B7CF-30B78A8607DA}" presName="sibTrans" presStyleLbl="sibTrans2D1" presStyleIdx="2" presStyleCnt="4"/>
      <dgm:spPr/>
    </dgm:pt>
    <dgm:pt modelId="{6CE2BC7B-E8ED-423E-A809-D1E3F8DCA05B}" type="pres">
      <dgm:prSet presAssocID="{5FA47E20-47C6-47CD-8C80-70B07158F8F3}" presName="node" presStyleLbl="node1" presStyleIdx="3" presStyleCnt="4">
        <dgm:presLayoutVars>
          <dgm:bulletEnabled val="1"/>
        </dgm:presLayoutVars>
      </dgm:prSet>
      <dgm:spPr/>
    </dgm:pt>
    <dgm:pt modelId="{094C38D7-0138-4E74-872D-B9E6D52377F7}" type="pres">
      <dgm:prSet presAssocID="{5FA47E20-47C6-47CD-8C80-70B07158F8F3}" presName="dummy" presStyleCnt="0"/>
      <dgm:spPr/>
    </dgm:pt>
    <dgm:pt modelId="{EA731C9D-3D92-44C8-902F-18DDA78FECC1}" type="pres">
      <dgm:prSet presAssocID="{38841F85-C7F0-426C-937A-3020823437A4}" presName="sibTrans" presStyleLbl="sibTrans2D1" presStyleIdx="3" presStyleCnt="4"/>
      <dgm:spPr/>
    </dgm:pt>
  </dgm:ptLst>
  <dgm:cxnLst>
    <dgm:cxn modelId="{EAB66000-369F-440F-B133-EFE4786D1E5A}" type="presOf" srcId="{49317920-F97E-40C8-85CC-BDE8C1AF56A6}" destId="{821031F0-1136-4B06-A805-88464FBC49AB}" srcOrd="0" destOrd="0" presId="urn:microsoft.com/office/officeart/2005/8/layout/radial6"/>
    <dgm:cxn modelId="{44A95311-76DA-4DD3-9C3F-833486AF7DA8}" type="presOf" srcId="{F59EB382-3846-4F88-B720-A95629B8E5C6}" destId="{59919665-D2FC-4B90-90F6-8FF439A283EC}" srcOrd="0" destOrd="0" presId="urn:microsoft.com/office/officeart/2005/8/layout/radial6"/>
    <dgm:cxn modelId="{777BA221-596D-44A8-8F79-94CD30027BFF}" srcId="{F59EB382-3846-4F88-B720-A95629B8E5C6}" destId="{5351A290-8CD1-4D39-8844-B5DD996FFEC4}" srcOrd="1" destOrd="0" parTransId="{5CFD2603-088E-4548-87A7-D924858CB96C}" sibTransId="{60777561-B7D7-40ED-B438-AA4BE4D2CDAB}"/>
    <dgm:cxn modelId="{DC28112C-37C2-4287-8659-AE173F88BD88}" srcId="{F59EB382-3846-4F88-B720-A95629B8E5C6}" destId="{19D692C2-3857-44A4-9A24-C2EB03F9362A}" srcOrd="2" destOrd="0" parTransId="{D4B886EA-5537-402A-A24B-7E0D432F9C74}" sibTransId="{E3599DB2-1508-4FA4-B7CF-30B78A8607DA}"/>
    <dgm:cxn modelId="{801EF22E-FA72-4B0E-BF9D-051F0B090CE4}" type="presOf" srcId="{5351A290-8CD1-4D39-8844-B5DD996FFEC4}" destId="{814E25B3-B7AA-4066-88A8-9195B0CC88AA}" srcOrd="0" destOrd="0" presId="urn:microsoft.com/office/officeart/2005/8/layout/radial6"/>
    <dgm:cxn modelId="{B7FE1B36-4E62-4346-AEFE-550994BD5FA4}" srcId="{F59EB382-3846-4F88-B720-A95629B8E5C6}" destId="{5FA47E20-47C6-47CD-8C80-70B07158F8F3}" srcOrd="3" destOrd="0" parTransId="{949F7F9A-399B-4B72-B181-6B3EC2CDD8DE}" sibTransId="{38841F85-C7F0-426C-937A-3020823437A4}"/>
    <dgm:cxn modelId="{3502B939-241D-4FBA-8B18-5C4369099DF3}" type="presOf" srcId="{19D692C2-3857-44A4-9A24-C2EB03F9362A}" destId="{76AF22C9-E7B2-4AF6-A304-DE2BBD0A3359}" srcOrd="0" destOrd="0" presId="urn:microsoft.com/office/officeart/2005/8/layout/radial6"/>
    <dgm:cxn modelId="{6FD2304A-FE7D-40CC-85E2-9217E7218F1E}" type="presOf" srcId="{5FA47E20-47C6-47CD-8C80-70B07158F8F3}" destId="{6CE2BC7B-E8ED-423E-A809-D1E3F8DCA05B}" srcOrd="0" destOrd="0" presId="urn:microsoft.com/office/officeart/2005/8/layout/radial6"/>
    <dgm:cxn modelId="{0D93F2AD-C12E-4CF7-A0E4-DB40FEC022C1}" srcId="{C653EA18-EB97-41B0-8172-92F8F3A088E6}" destId="{F59EB382-3846-4F88-B720-A95629B8E5C6}" srcOrd="0" destOrd="0" parTransId="{1E79CD43-FE93-43BB-B34E-7505991245D6}" sibTransId="{57C5229E-DF86-458E-88EA-81F554485D17}"/>
    <dgm:cxn modelId="{5D698BB7-9EF1-4825-9C3B-C5908FF6F7CB}" type="presOf" srcId="{D81B1115-F096-442A-8FAC-88B6B610FA1D}" destId="{A391500E-0946-4215-ABE9-CCDB80B2FAAC}" srcOrd="0" destOrd="0" presId="urn:microsoft.com/office/officeart/2005/8/layout/radial6"/>
    <dgm:cxn modelId="{FAE85ACC-A141-498E-8F20-FABADC92FA98}" type="presOf" srcId="{38841F85-C7F0-426C-937A-3020823437A4}" destId="{EA731C9D-3D92-44C8-902F-18DDA78FECC1}" srcOrd="0" destOrd="0" presId="urn:microsoft.com/office/officeart/2005/8/layout/radial6"/>
    <dgm:cxn modelId="{5890A6CC-5C40-4968-B3B4-0BFDF8A905ED}" type="presOf" srcId="{C653EA18-EB97-41B0-8172-92F8F3A088E6}" destId="{731561C7-9C7A-4C8B-8589-5AF61FE9B21F}" srcOrd="0" destOrd="0" presId="urn:microsoft.com/office/officeart/2005/8/layout/radial6"/>
    <dgm:cxn modelId="{E4964CE0-D770-4604-8DC5-41C172B7CD63}" type="presOf" srcId="{60777561-B7D7-40ED-B438-AA4BE4D2CDAB}" destId="{37D88B68-7ACF-45C9-B5EE-99BE5D10CE6D}" srcOrd="0" destOrd="0" presId="urn:microsoft.com/office/officeart/2005/8/layout/radial6"/>
    <dgm:cxn modelId="{F66AAFE4-F117-4B3D-B9BC-C280D797EBEB}" srcId="{F59EB382-3846-4F88-B720-A95629B8E5C6}" destId="{49317920-F97E-40C8-85CC-BDE8C1AF56A6}" srcOrd="0" destOrd="0" parTransId="{D0004F3A-0282-465B-BA6E-EA56A594794E}" sibTransId="{D81B1115-F096-442A-8FAC-88B6B610FA1D}"/>
    <dgm:cxn modelId="{E4FA37F9-1E13-4AF4-BF01-1E38ABC06CE7}" type="presOf" srcId="{E3599DB2-1508-4FA4-B7CF-30B78A8607DA}" destId="{202EAE4E-AFAB-41CE-BEAA-635C7BCFA21A}" srcOrd="0" destOrd="0" presId="urn:microsoft.com/office/officeart/2005/8/layout/radial6"/>
    <dgm:cxn modelId="{30C33D73-EABC-4457-9B7B-A6962DD999CE}" type="presParOf" srcId="{731561C7-9C7A-4C8B-8589-5AF61FE9B21F}" destId="{59919665-D2FC-4B90-90F6-8FF439A283EC}" srcOrd="0" destOrd="0" presId="urn:microsoft.com/office/officeart/2005/8/layout/radial6"/>
    <dgm:cxn modelId="{9D9B689B-27E1-4EEB-B7A3-89D59E6BF282}" type="presParOf" srcId="{731561C7-9C7A-4C8B-8589-5AF61FE9B21F}" destId="{821031F0-1136-4B06-A805-88464FBC49AB}" srcOrd="1" destOrd="0" presId="urn:microsoft.com/office/officeart/2005/8/layout/radial6"/>
    <dgm:cxn modelId="{129FE3DF-CE8A-41CF-8023-DC6F2BE99F6D}" type="presParOf" srcId="{731561C7-9C7A-4C8B-8589-5AF61FE9B21F}" destId="{D352F1D5-A4E6-479E-846E-6F461E28EA3C}" srcOrd="2" destOrd="0" presId="urn:microsoft.com/office/officeart/2005/8/layout/radial6"/>
    <dgm:cxn modelId="{DD760DD0-4AE8-472A-B7AE-F3841F3E7324}" type="presParOf" srcId="{731561C7-9C7A-4C8B-8589-5AF61FE9B21F}" destId="{A391500E-0946-4215-ABE9-CCDB80B2FAAC}" srcOrd="3" destOrd="0" presId="urn:microsoft.com/office/officeart/2005/8/layout/radial6"/>
    <dgm:cxn modelId="{9AFE4380-D8B2-49E6-A923-2FF2D1E03D39}" type="presParOf" srcId="{731561C7-9C7A-4C8B-8589-5AF61FE9B21F}" destId="{814E25B3-B7AA-4066-88A8-9195B0CC88AA}" srcOrd="4" destOrd="0" presId="urn:microsoft.com/office/officeart/2005/8/layout/radial6"/>
    <dgm:cxn modelId="{72189C6C-3F6F-444B-8300-260D54F9E0BD}" type="presParOf" srcId="{731561C7-9C7A-4C8B-8589-5AF61FE9B21F}" destId="{F06B421F-E9AD-42AA-AEBA-5D264494ABF7}" srcOrd="5" destOrd="0" presId="urn:microsoft.com/office/officeart/2005/8/layout/radial6"/>
    <dgm:cxn modelId="{E37558AF-AE4C-45A3-9D8C-A215570A7010}" type="presParOf" srcId="{731561C7-9C7A-4C8B-8589-5AF61FE9B21F}" destId="{37D88B68-7ACF-45C9-B5EE-99BE5D10CE6D}" srcOrd="6" destOrd="0" presId="urn:microsoft.com/office/officeart/2005/8/layout/radial6"/>
    <dgm:cxn modelId="{1F557DF6-48BF-44CF-89DC-FE3C6DFF3311}" type="presParOf" srcId="{731561C7-9C7A-4C8B-8589-5AF61FE9B21F}" destId="{76AF22C9-E7B2-4AF6-A304-DE2BBD0A3359}" srcOrd="7" destOrd="0" presId="urn:microsoft.com/office/officeart/2005/8/layout/radial6"/>
    <dgm:cxn modelId="{6CC2FBCB-8B13-4588-AC5C-0F7D35F03547}" type="presParOf" srcId="{731561C7-9C7A-4C8B-8589-5AF61FE9B21F}" destId="{0F4A8C78-35AF-4780-982D-08CABFC037AC}" srcOrd="8" destOrd="0" presId="urn:microsoft.com/office/officeart/2005/8/layout/radial6"/>
    <dgm:cxn modelId="{9CDE8A17-542A-494C-8C17-AD065AD11A54}" type="presParOf" srcId="{731561C7-9C7A-4C8B-8589-5AF61FE9B21F}" destId="{202EAE4E-AFAB-41CE-BEAA-635C7BCFA21A}" srcOrd="9" destOrd="0" presId="urn:microsoft.com/office/officeart/2005/8/layout/radial6"/>
    <dgm:cxn modelId="{BF656922-1F3E-418B-8ABA-59958E9D7729}" type="presParOf" srcId="{731561C7-9C7A-4C8B-8589-5AF61FE9B21F}" destId="{6CE2BC7B-E8ED-423E-A809-D1E3F8DCA05B}" srcOrd="10" destOrd="0" presId="urn:microsoft.com/office/officeart/2005/8/layout/radial6"/>
    <dgm:cxn modelId="{AD1FB363-DE10-4665-B7EE-01CDECC8E822}" type="presParOf" srcId="{731561C7-9C7A-4C8B-8589-5AF61FE9B21F}" destId="{094C38D7-0138-4E74-872D-B9E6D52377F7}" srcOrd="11" destOrd="0" presId="urn:microsoft.com/office/officeart/2005/8/layout/radial6"/>
    <dgm:cxn modelId="{23D2A8B6-AAFF-4296-9C7E-CF6B55EFB23B}" type="presParOf" srcId="{731561C7-9C7A-4C8B-8589-5AF61FE9B21F}" destId="{EA731C9D-3D92-44C8-902F-18DDA78FECC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7E2FFE-CC31-44B7-91EB-B984A11A818E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4920B9-3F01-48A2-8AEE-8F3360444999}">
      <dgm:prSet phldrT="[Text]"/>
      <dgm:spPr>
        <a:solidFill>
          <a:schemeClr val="bg2"/>
        </a:solidFill>
        <a:ln>
          <a:solidFill>
            <a:srgbClr val="00206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>
              <a:solidFill>
                <a:srgbClr val="0070C0"/>
              </a:solidFill>
            </a:rPr>
            <a:t>Model Add-Ins</a:t>
          </a:r>
        </a:p>
      </dgm:t>
    </dgm:pt>
    <dgm:pt modelId="{FB809F23-EB14-4315-A796-91AD87B3E4FE}" type="parTrans" cxnId="{EDF36381-EE42-4E70-B965-C6D47A4CE97B}">
      <dgm:prSet/>
      <dgm:spPr/>
      <dgm:t>
        <a:bodyPr/>
        <a:lstStyle/>
        <a:p>
          <a:endParaRPr lang="en-US"/>
        </a:p>
      </dgm:t>
    </dgm:pt>
    <dgm:pt modelId="{591363D8-D22F-4BAC-972F-94D07F285DB6}" type="sibTrans" cxnId="{EDF36381-EE42-4E70-B965-C6D47A4CE97B}">
      <dgm:prSet/>
      <dgm:spPr/>
      <dgm:t>
        <a:bodyPr/>
        <a:lstStyle/>
        <a:p>
          <a:endParaRPr lang="en-US"/>
        </a:p>
      </dgm:t>
    </dgm:pt>
    <dgm:pt modelId="{0FE4C385-8EBE-4FAE-9C59-FBFD85640EB7}">
      <dgm:prSet phldrT="[Text]" custT="1"/>
      <dgm:spPr/>
      <dgm:t>
        <a:bodyPr/>
        <a:lstStyle/>
        <a:p>
          <a:r>
            <a:rPr lang="en-US" sz="1800" dirty="0"/>
            <a:t>Repository 1</a:t>
          </a:r>
        </a:p>
      </dgm:t>
    </dgm:pt>
    <dgm:pt modelId="{D28A9764-1801-4272-B7F6-DD57801F2E83}" type="parTrans" cxnId="{2E0188D2-5C18-4998-91A6-35C20EF128A0}">
      <dgm:prSet/>
      <dgm:spPr/>
      <dgm:t>
        <a:bodyPr/>
        <a:lstStyle/>
        <a:p>
          <a:endParaRPr lang="en-US"/>
        </a:p>
      </dgm:t>
    </dgm:pt>
    <dgm:pt modelId="{7D9CF33B-5091-40A9-86F5-A9830FA2F5A7}" type="sibTrans" cxnId="{2E0188D2-5C18-4998-91A6-35C20EF128A0}">
      <dgm:prSet/>
      <dgm:spPr/>
      <dgm:t>
        <a:bodyPr/>
        <a:lstStyle/>
        <a:p>
          <a:endParaRPr lang="en-US"/>
        </a:p>
      </dgm:t>
    </dgm:pt>
    <dgm:pt modelId="{8677A997-9ED5-498C-A650-CDA86B3F5296}">
      <dgm:prSet phldrT="[Text]" custT="1"/>
      <dgm:spPr/>
      <dgm:t>
        <a:bodyPr/>
        <a:lstStyle/>
        <a:p>
          <a:r>
            <a:rPr lang="en-US" sz="1800" dirty="0"/>
            <a:t>Repository 3</a:t>
          </a:r>
        </a:p>
      </dgm:t>
    </dgm:pt>
    <dgm:pt modelId="{09B2495C-26BC-460E-82E4-0EC8057753DB}" type="parTrans" cxnId="{E36D5450-7F50-45C5-9362-BB0B76616E7E}">
      <dgm:prSet/>
      <dgm:spPr/>
      <dgm:t>
        <a:bodyPr/>
        <a:lstStyle/>
        <a:p>
          <a:endParaRPr lang="en-US"/>
        </a:p>
      </dgm:t>
    </dgm:pt>
    <dgm:pt modelId="{B1F014C0-725D-4984-BE07-61E926AE3B05}" type="sibTrans" cxnId="{E36D5450-7F50-45C5-9362-BB0B76616E7E}">
      <dgm:prSet/>
      <dgm:spPr/>
      <dgm:t>
        <a:bodyPr/>
        <a:lstStyle/>
        <a:p>
          <a:endParaRPr lang="en-US"/>
        </a:p>
      </dgm:t>
    </dgm:pt>
    <dgm:pt modelId="{61C05855-362B-446B-99E1-999291FF3EA6}">
      <dgm:prSet phldrT="[Text]"/>
      <dgm:spPr/>
      <dgm:t>
        <a:bodyPr/>
        <a:lstStyle/>
        <a:p>
          <a:endParaRPr lang="en-US" dirty="0"/>
        </a:p>
      </dgm:t>
    </dgm:pt>
    <dgm:pt modelId="{DFA2534A-1B5E-4163-9F61-BE947B87617C}" type="parTrans" cxnId="{F47BEE88-1740-4B17-9D2E-B6D49FF25920}">
      <dgm:prSet/>
      <dgm:spPr/>
      <dgm:t>
        <a:bodyPr/>
        <a:lstStyle/>
        <a:p>
          <a:endParaRPr lang="en-US"/>
        </a:p>
      </dgm:t>
    </dgm:pt>
    <dgm:pt modelId="{BFBC7A41-5816-4D4F-B379-66962978913F}" type="sibTrans" cxnId="{F47BEE88-1740-4B17-9D2E-B6D49FF25920}">
      <dgm:prSet/>
      <dgm:spPr/>
      <dgm:t>
        <a:bodyPr/>
        <a:lstStyle/>
        <a:p>
          <a:endParaRPr lang="en-US"/>
        </a:p>
      </dgm:t>
    </dgm:pt>
    <dgm:pt modelId="{F7B5880E-072B-4E73-A180-02397E2F043A}">
      <dgm:prSet phldrT="[Text]" custT="1"/>
      <dgm:spPr/>
      <dgm:t>
        <a:bodyPr/>
        <a:lstStyle/>
        <a:p>
          <a:r>
            <a:rPr lang="en-US" sz="1800" dirty="0"/>
            <a:t>Repository 2</a:t>
          </a:r>
        </a:p>
      </dgm:t>
    </dgm:pt>
    <dgm:pt modelId="{0802815C-4BB1-4892-ABA2-9EDCADC82959}" type="sibTrans" cxnId="{32E091CB-91EA-4F85-A1AC-34744060BFD2}">
      <dgm:prSet/>
      <dgm:spPr/>
      <dgm:t>
        <a:bodyPr/>
        <a:lstStyle/>
        <a:p>
          <a:endParaRPr lang="en-US"/>
        </a:p>
      </dgm:t>
    </dgm:pt>
    <dgm:pt modelId="{639B780A-618C-4D68-830F-5309F97A3F30}" type="parTrans" cxnId="{32E091CB-91EA-4F85-A1AC-34744060BFD2}">
      <dgm:prSet/>
      <dgm:spPr/>
      <dgm:t>
        <a:bodyPr/>
        <a:lstStyle/>
        <a:p>
          <a:endParaRPr lang="en-US"/>
        </a:p>
      </dgm:t>
    </dgm:pt>
    <dgm:pt modelId="{45EB2C7E-F805-409A-B442-4F6B5FFC7EFA}" type="pres">
      <dgm:prSet presAssocID="{527E2FFE-CC31-44B7-91EB-B984A11A818E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DBCE5D45-424B-4BCA-B0AE-6F36FB6A755C}" type="pres">
      <dgm:prSet presAssocID="{DB4920B9-3F01-48A2-8AEE-8F3360444999}" presName="Parent" presStyleLbl="node1" presStyleIdx="0" presStyleCnt="2">
        <dgm:presLayoutVars>
          <dgm:chMax val="4"/>
          <dgm:chPref val="3"/>
        </dgm:presLayoutVars>
      </dgm:prSet>
      <dgm:spPr/>
    </dgm:pt>
    <dgm:pt modelId="{EEC946B6-34D9-414C-BDB5-CC4381276FAF}" type="pres">
      <dgm:prSet presAssocID="{0FE4C385-8EBE-4FAE-9C59-FBFD85640EB7}" presName="Accent" presStyleLbl="node1" presStyleIdx="1" presStyleCnt="2"/>
      <dgm:spPr/>
    </dgm:pt>
    <dgm:pt modelId="{D11CF809-20F0-4688-8FFA-E52A3C4CBB41}" type="pres">
      <dgm:prSet presAssocID="{0FE4C385-8EBE-4FAE-9C59-FBFD85640EB7}" presName="Image1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1885FA8-7DAA-4903-9B8D-718C7ACDCEE0}" type="pres">
      <dgm:prSet presAssocID="{0FE4C385-8EBE-4FAE-9C59-FBFD85640EB7}" presName="Child1" presStyleLbl="revTx" presStyleIdx="0" presStyleCnt="3" custScaleX="114454" custLinFactNeighborX="8955" custLinFactNeighborY="-3243">
        <dgm:presLayoutVars>
          <dgm:chMax val="0"/>
          <dgm:chPref val="0"/>
          <dgm:bulletEnabled val="1"/>
        </dgm:presLayoutVars>
      </dgm:prSet>
      <dgm:spPr/>
    </dgm:pt>
    <dgm:pt modelId="{2D32D23E-4C38-4549-B29C-25008B17FFCF}" type="pres">
      <dgm:prSet presAssocID="{F7B5880E-072B-4E73-A180-02397E2F043A}" presName="Image2" presStyleCnt="0"/>
      <dgm:spPr/>
    </dgm:pt>
    <dgm:pt modelId="{B3D5CD5C-25FB-49A8-9568-0CED05646C63}" type="pres">
      <dgm:prSet presAssocID="{F7B5880E-072B-4E73-A180-02397E2F043A}" presName="Image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C45E7BB-604B-4D49-819F-5503AAE81EB5}" type="pres">
      <dgm:prSet presAssocID="{F7B5880E-072B-4E73-A180-02397E2F043A}" presName="Child2" presStyleLbl="revTx" presStyleIdx="1" presStyleCnt="3" custScaleX="110591" custLinFactNeighborX="4800" custLinFactNeighborY="-567">
        <dgm:presLayoutVars>
          <dgm:chMax val="0"/>
          <dgm:chPref val="0"/>
          <dgm:bulletEnabled val="1"/>
        </dgm:presLayoutVars>
      </dgm:prSet>
      <dgm:spPr/>
    </dgm:pt>
    <dgm:pt modelId="{2DF8E05C-DCAB-4F3A-9899-B55BEDD464C1}" type="pres">
      <dgm:prSet presAssocID="{8677A997-9ED5-498C-A650-CDA86B3F5296}" presName="Image3" presStyleCnt="0"/>
      <dgm:spPr/>
    </dgm:pt>
    <dgm:pt modelId="{F4D6EAE0-B0D4-4AE6-8668-42DEC66C2C5E}" type="pres">
      <dgm:prSet presAssocID="{8677A997-9ED5-498C-A650-CDA86B3F5296}" presName="Image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E2F8C01-8A0C-470B-8D9F-150B63E78E6C}" type="pres">
      <dgm:prSet presAssocID="{8677A997-9ED5-498C-A650-CDA86B3F5296}" presName="Child3" presStyleLbl="revTx" presStyleIdx="2" presStyleCnt="3" custScaleX="132364" custLinFactNeighborX="20832" custLinFactNeighborY="5929">
        <dgm:presLayoutVars>
          <dgm:chMax val="0"/>
          <dgm:chPref val="0"/>
          <dgm:bulletEnabled val="1"/>
        </dgm:presLayoutVars>
      </dgm:prSet>
      <dgm:spPr/>
    </dgm:pt>
  </dgm:ptLst>
  <dgm:cxnLst>
    <dgm:cxn modelId="{0495FB2D-17D9-4468-9DC2-E06173FFBF8D}" type="presOf" srcId="{F7B5880E-072B-4E73-A180-02397E2F043A}" destId="{2C45E7BB-604B-4D49-819F-5503AAE81EB5}" srcOrd="0" destOrd="0" presId="urn:microsoft.com/office/officeart/2011/layout/RadialPictureList"/>
    <dgm:cxn modelId="{E36D5450-7F50-45C5-9362-BB0B76616E7E}" srcId="{DB4920B9-3F01-48A2-8AEE-8F3360444999}" destId="{8677A997-9ED5-498C-A650-CDA86B3F5296}" srcOrd="2" destOrd="0" parTransId="{09B2495C-26BC-460E-82E4-0EC8057753DB}" sibTransId="{B1F014C0-725D-4984-BE07-61E926AE3B05}"/>
    <dgm:cxn modelId="{1F5E6756-8F36-4A5B-BEB4-2B7B289781F2}" type="presOf" srcId="{DB4920B9-3F01-48A2-8AEE-8F3360444999}" destId="{DBCE5D45-424B-4BCA-B0AE-6F36FB6A755C}" srcOrd="0" destOrd="0" presId="urn:microsoft.com/office/officeart/2011/layout/RadialPictureList"/>
    <dgm:cxn modelId="{EDF36381-EE42-4E70-B965-C6D47A4CE97B}" srcId="{527E2FFE-CC31-44B7-91EB-B984A11A818E}" destId="{DB4920B9-3F01-48A2-8AEE-8F3360444999}" srcOrd="0" destOrd="0" parTransId="{FB809F23-EB14-4315-A796-91AD87B3E4FE}" sibTransId="{591363D8-D22F-4BAC-972F-94D07F285DB6}"/>
    <dgm:cxn modelId="{F47BEE88-1740-4B17-9D2E-B6D49FF25920}" srcId="{527E2FFE-CC31-44B7-91EB-B984A11A818E}" destId="{61C05855-362B-446B-99E1-999291FF3EA6}" srcOrd="1" destOrd="0" parTransId="{DFA2534A-1B5E-4163-9F61-BE947B87617C}" sibTransId="{BFBC7A41-5816-4D4F-B379-66962978913F}"/>
    <dgm:cxn modelId="{B32900C6-E5F3-4BB3-A009-28BB483FD690}" type="presOf" srcId="{527E2FFE-CC31-44B7-91EB-B984A11A818E}" destId="{45EB2C7E-F805-409A-B442-4F6B5FFC7EFA}" srcOrd="0" destOrd="0" presId="urn:microsoft.com/office/officeart/2011/layout/RadialPictureList"/>
    <dgm:cxn modelId="{32E091CB-91EA-4F85-A1AC-34744060BFD2}" srcId="{DB4920B9-3F01-48A2-8AEE-8F3360444999}" destId="{F7B5880E-072B-4E73-A180-02397E2F043A}" srcOrd="1" destOrd="0" parTransId="{639B780A-618C-4D68-830F-5309F97A3F30}" sibTransId="{0802815C-4BB1-4892-ABA2-9EDCADC82959}"/>
    <dgm:cxn modelId="{2E0188D2-5C18-4998-91A6-35C20EF128A0}" srcId="{DB4920B9-3F01-48A2-8AEE-8F3360444999}" destId="{0FE4C385-8EBE-4FAE-9C59-FBFD85640EB7}" srcOrd="0" destOrd="0" parTransId="{D28A9764-1801-4272-B7F6-DD57801F2E83}" sibTransId="{7D9CF33B-5091-40A9-86F5-A9830FA2F5A7}"/>
    <dgm:cxn modelId="{C9D9DED3-572C-4CF8-A9A1-884931DE2235}" type="presOf" srcId="{8677A997-9ED5-498C-A650-CDA86B3F5296}" destId="{0E2F8C01-8A0C-470B-8D9F-150B63E78E6C}" srcOrd="0" destOrd="0" presId="urn:microsoft.com/office/officeart/2011/layout/RadialPictureList"/>
    <dgm:cxn modelId="{37469BF8-8AA8-4687-BB0E-969B2A16F900}" type="presOf" srcId="{0FE4C385-8EBE-4FAE-9C59-FBFD85640EB7}" destId="{31885FA8-7DAA-4903-9B8D-718C7ACDCEE0}" srcOrd="0" destOrd="0" presId="urn:microsoft.com/office/officeart/2011/layout/RadialPictureList"/>
    <dgm:cxn modelId="{3D0DDD69-8732-4993-AEDE-A8CBD52AD192}" type="presParOf" srcId="{45EB2C7E-F805-409A-B442-4F6B5FFC7EFA}" destId="{DBCE5D45-424B-4BCA-B0AE-6F36FB6A755C}" srcOrd="0" destOrd="0" presId="urn:microsoft.com/office/officeart/2011/layout/RadialPictureList"/>
    <dgm:cxn modelId="{6697999B-CFC8-40F4-B660-A9EBB6F825EB}" type="presParOf" srcId="{45EB2C7E-F805-409A-B442-4F6B5FFC7EFA}" destId="{EEC946B6-34D9-414C-BDB5-CC4381276FAF}" srcOrd="1" destOrd="0" presId="urn:microsoft.com/office/officeart/2011/layout/RadialPictureList"/>
    <dgm:cxn modelId="{E85C11FD-E4B0-41ED-8990-099DB8B8CF5D}" type="presParOf" srcId="{45EB2C7E-F805-409A-B442-4F6B5FFC7EFA}" destId="{D11CF809-20F0-4688-8FFA-E52A3C4CBB41}" srcOrd="2" destOrd="0" presId="urn:microsoft.com/office/officeart/2011/layout/RadialPictureList"/>
    <dgm:cxn modelId="{AD3B3E07-383E-4113-B0D1-6E42F4AD9CF6}" type="presParOf" srcId="{45EB2C7E-F805-409A-B442-4F6B5FFC7EFA}" destId="{31885FA8-7DAA-4903-9B8D-718C7ACDCEE0}" srcOrd="3" destOrd="0" presId="urn:microsoft.com/office/officeart/2011/layout/RadialPictureList"/>
    <dgm:cxn modelId="{A87A6DB2-A0A0-4CFC-96EE-8B2FFCB6D1D4}" type="presParOf" srcId="{45EB2C7E-F805-409A-B442-4F6B5FFC7EFA}" destId="{2D32D23E-4C38-4549-B29C-25008B17FFCF}" srcOrd="4" destOrd="0" presId="urn:microsoft.com/office/officeart/2011/layout/RadialPictureList"/>
    <dgm:cxn modelId="{E24EA15F-5759-4590-B253-A58C218C4FFA}" type="presParOf" srcId="{2D32D23E-4C38-4549-B29C-25008B17FFCF}" destId="{B3D5CD5C-25FB-49A8-9568-0CED05646C63}" srcOrd="0" destOrd="0" presId="urn:microsoft.com/office/officeart/2011/layout/RadialPictureList"/>
    <dgm:cxn modelId="{24155B51-D379-4EC8-A75B-581627F08FB1}" type="presParOf" srcId="{45EB2C7E-F805-409A-B442-4F6B5FFC7EFA}" destId="{2C45E7BB-604B-4D49-819F-5503AAE81EB5}" srcOrd="5" destOrd="0" presId="urn:microsoft.com/office/officeart/2011/layout/RadialPictureList"/>
    <dgm:cxn modelId="{D5D886F1-11F3-4383-8D9B-7450500B258F}" type="presParOf" srcId="{45EB2C7E-F805-409A-B442-4F6B5FFC7EFA}" destId="{2DF8E05C-DCAB-4F3A-9899-B55BEDD464C1}" srcOrd="6" destOrd="0" presId="urn:microsoft.com/office/officeart/2011/layout/RadialPictureList"/>
    <dgm:cxn modelId="{3B14E2FB-DE0A-4C01-9CF6-C83F8715D20F}" type="presParOf" srcId="{2DF8E05C-DCAB-4F3A-9899-B55BEDD464C1}" destId="{F4D6EAE0-B0D4-4AE6-8668-42DEC66C2C5E}" srcOrd="0" destOrd="0" presId="urn:microsoft.com/office/officeart/2011/layout/RadialPictureList"/>
    <dgm:cxn modelId="{6D059A74-1834-4907-969A-ACF9A450A50B}" type="presParOf" srcId="{45EB2C7E-F805-409A-B442-4F6B5FFC7EFA}" destId="{0E2F8C01-8A0C-470B-8D9F-150B63E78E6C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3CA38-409E-4444-9F36-2A6C1F0B8BE2}">
      <dsp:nvSpPr>
        <dsp:cNvPr id="0" name=""/>
        <dsp:cNvSpPr/>
      </dsp:nvSpPr>
      <dsp:spPr>
        <a:xfrm>
          <a:off x="-4548355" y="-697417"/>
          <a:ext cx="5418194" cy="5418194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9153A-F0E1-4965-BF17-0A37A1A4584A}">
      <dsp:nvSpPr>
        <dsp:cNvPr id="0" name=""/>
        <dsp:cNvSpPr/>
      </dsp:nvSpPr>
      <dsp:spPr>
        <a:xfrm>
          <a:off x="380782" y="238203"/>
          <a:ext cx="6152162" cy="503080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3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Automation in EA</a:t>
          </a:r>
        </a:p>
      </dsp:txBody>
      <dsp:txXfrm>
        <a:off x="380782" y="238203"/>
        <a:ext cx="6152162" cy="503080"/>
      </dsp:txXfrm>
    </dsp:sp>
    <dsp:sp modelId="{DFCF9B90-488F-46AD-8765-1161C8B9E508}">
      <dsp:nvSpPr>
        <dsp:cNvPr id="0" name=""/>
        <dsp:cNvSpPr/>
      </dsp:nvSpPr>
      <dsp:spPr>
        <a:xfrm>
          <a:off x="66357" y="188494"/>
          <a:ext cx="628851" cy="628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D0C8C-DC87-4BC8-8142-2A3447AA711A}">
      <dsp:nvSpPr>
        <dsp:cNvPr id="0" name=""/>
        <dsp:cNvSpPr/>
      </dsp:nvSpPr>
      <dsp:spPr>
        <a:xfrm>
          <a:off x="741275" y="1005759"/>
          <a:ext cx="5791669" cy="50308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3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Conventional Add-ins and its Complexities.</a:t>
          </a:r>
        </a:p>
      </dsp:txBody>
      <dsp:txXfrm>
        <a:off x="741275" y="1005759"/>
        <a:ext cx="5791669" cy="503080"/>
      </dsp:txXfrm>
    </dsp:sp>
    <dsp:sp modelId="{3DB85C2D-77F8-4F35-9104-1B444962864D}">
      <dsp:nvSpPr>
        <dsp:cNvPr id="0" name=""/>
        <dsp:cNvSpPr/>
      </dsp:nvSpPr>
      <dsp:spPr>
        <a:xfrm>
          <a:off x="426850" y="942874"/>
          <a:ext cx="628851" cy="628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2EBC0-7724-4177-A4B1-0B24557E2942}">
      <dsp:nvSpPr>
        <dsp:cNvPr id="0" name=""/>
        <dsp:cNvSpPr/>
      </dsp:nvSpPr>
      <dsp:spPr>
        <a:xfrm>
          <a:off x="851918" y="1760139"/>
          <a:ext cx="5681027" cy="503080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3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Introduction to Model Add-ins</a:t>
          </a:r>
        </a:p>
      </dsp:txBody>
      <dsp:txXfrm>
        <a:off x="851918" y="1760139"/>
        <a:ext cx="5681027" cy="503080"/>
      </dsp:txXfrm>
    </dsp:sp>
    <dsp:sp modelId="{C3D4038F-2111-4EFA-8999-8F268A0A35B6}">
      <dsp:nvSpPr>
        <dsp:cNvPr id="0" name=""/>
        <dsp:cNvSpPr/>
      </dsp:nvSpPr>
      <dsp:spPr>
        <a:xfrm>
          <a:off x="537492" y="1697253"/>
          <a:ext cx="628851" cy="628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8BCCD-10AF-4149-9CAC-DCDCBF1E83C7}">
      <dsp:nvSpPr>
        <dsp:cNvPr id="0" name=""/>
        <dsp:cNvSpPr/>
      </dsp:nvSpPr>
      <dsp:spPr>
        <a:xfrm>
          <a:off x="741275" y="2514518"/>
          <a:ext cx="5791669" cy="503080"/>
        </a:xfrm>
        <a:prstGeom prst="rect">
          <a:avLst/>
        </a:prstGeom>
        <a:solidFill>
          <a:srgbClr val="DE92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3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Model Add-in Demonstration</a:t>
          </a:r>
        </a:p>
      </dsp:txBody>
      <dsp:txXfrm>
        <a:off x="741275" y="2514518"/>
        <a:ext cx="5791669" cy="503080"/>
      </dsp:txXfrm>
    </dsp:sp>
    <dsp:sp modelId="{ED011E94-4DBC-481A-853E-8C06FBC4AC97}">
      <dsp:nvSpPr>
        <dsp:cNvPr id="0" name=""/>
        <dsp:cNvSpPr/>
      </dsp:nvSpPr>
      <dsp:spPr>
        <a:xfrm>
          <a:off x="426850" y="2451633"/>
          <a:ext cx="628851" cy="628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750B-8F04-4A41-8FE8-A535D26FFE41}">
      <dsp:nvSpPr>
        <dsp:cNvPr id="0" name=""/>
        <dsp:cNvSpPr/>
      </dsp:nvSpPr>
      <dsp:spPr>
        <a:xfrm>
          <a:off x="380782" y="3268898"/>
          <a:ext cx="6152162" cy="50308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3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Conclusion</a:t>
          </a:r>
        </a:p>
      </dsp:txBody>
      <dsp:txXfrm>
        <a:off x="380782" y="3268898"/>
        <a:ext cx="6152162" cy="503080"/>
      </dsp:txXfrm>
    </dsp:sp>
    <dsp:sp modelId="{9C753779-646B-4925-BA2A-DB357E8D1603}">
      <dsp:nvSpPr>
        <dsp:cNvPr id="0" name=""/>
        <dsp:cNvSpPr/>
      </dsp:nvSpPr>
      <dsp:spPr>
        <a:xfrm>
          <a:off x="66357" y="3206013"/>
          <a:ext cx="628851" cy="628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A89B3-0AF4-47CF-9C4F-9FE2669F607A}">
      <dsp:nvSpPr>
        <dsp:cNvPr id="0" name=""/>
        <dsp:cNvSpPr/>
      </dsp:nvSpPr>
      <dsp:spPr>
        <a:xfrm>
          <a:off x="1980088" y="1093505"/>
          <a:ext cx="1706086" cy="1706086"/>
        </a:xfrm>
        <a:prstGeom prst="gear9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Enterprise Architect</a:t>
          </a:r>
        </a:p>
      </dsp:txBody>
      <dsp:txXfrm>
        <a:off x="2323087" y="1493148"/>
        <a:ext cx="1020088" cy="876963"/>
      </dsp:txXfrm>
    </dsp:sp>
    <dsp:sp modelId="{9771CCD4-2DF3-4634-B4A1-6AB51370D937}">
      <dsp:nvSpPr>
        <dsp:cNvPr id="0" name=""/>
        <dsp:cNvSpPr/>
      </dsp:nvSpPr>
      <dsp:spPr>
        <a:xfrm>
          <a:off x="1429500" y="223106"/>
          <a:ext cx="1240790" cy="1240790"/>
        </a:xfrm>
        <a:prstGeom prst="gear6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Automation</a:t>
          </a:r>
        </a:p>
      </dsp:txBody>
      <dsp:txXfrm>
        <a:off x="1741873" y="537367"/>
        <a:ext cx="616044" cy="612268"/>
      </dsp:txXfrm>
    </dsp:sp>
    <dsp:sp modelId="{040812C7-E1F9-4D30-9D8E-9B630817D4D4}">
      <dsp:nvSpPr>
        <dsp:cNvPr id="0" name=""/>
        <dsp:cNvSpPr/>
      </dsp:nvSpPr>
      <dsp:spPr>
        <a:xfrm rot="1444097">
          <a:off x="1948066" y="945509"/>
          <a:ext cx="2098486" cy="2098486"/>
        </a:xfrm>
        <a:prstGeom prst="circularArrow">
          <a:avLst>
            <a:gd name="adj1" fmla="val 4878"/>
            <a:gd name="adj2" fmla="val 312630"/>
            <a:gd name="adj3" fmla="val 3046159"/>
            <a:gd name="adj4" fmla="val 15358053"/>
            <a:gd name="adj5" fmla="val 5691"/>
          </a:avLst>
        </a:prstGeom>
        <a:solidFill>
          <a:schemeClr val="accent3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9B752-E217-43E9-BE6E-5230E8EB697E}">
      <dsp:nvSpPr>
        <dsp:cNvPr id="0" name=""/>
        <dsp:cNvSpPr/>
      </dsp:nvSpPr>
      <dsp:spPr>
        <a:xfrm rot="2258970">
          <a:off x="1289186" y="-33776"/>
          <a:ext cx="1586660" cy="158666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B01E5-1114-4388-AF6D-A84188FB0B42}">
      <dsp:nvSpPr>
        <dsp:cNvPr id="0" name=""/>
        <dsp:cNvSpPr/>
      </dsp:nvSpPr>
      <dsp:spPr>
        <a:xfrm>
          <a:off x="791646" y="143366"/>
          <a:ext cx="2845265" cy="98812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E4477-06D9-4695-91C3-29B316E5F930}">
      <dsp:nvSpPr>
        <dsp:cNvPr id="0" name=""/>
        <dsp:cNvSpPr/>
      </dsp:nvSpPr>
      <dsp:spPr>
        <a:xfrm>
          <a:off x="1942986" y="2562944"/>
          <a:ext cx="551408" cy="352901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tx2">
              <a:lumMod val="95000"/>
              <a:lumOff val="5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87B6EE-691F-492D-9EE4-4BA334690DC5}">
      <dsp:nvSpPr>
        <dsp:cNvPr id="0" name=""/>
        <dsp:cNvSpPr/>
      </dsp:nvSpPr>
      <dsp:spPr>
        <a:xfrm>
          <a:off x="895310" y="2845265"/>
          <a:ext cx="2646759" cy="661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Packaging</a:t>
          </a:r>
        </a:p>
      </dsp:txBody>
      <dsp:txXfrm>
        <a:off x="895310" y="2845265"/>
        <a:ext cx="2646759" cy="661689"/>
      </dsp:txXfrm>
    </dsp:sp>
    <dsp:sp modelId="{2DFC0902-53B9-4F87-8904-2ACF61AA188E}">
      <dsp:nvSpPr>
        <dsp:cNvPr id="0" name=""/>
        <dsp:cNvSpPr/>
      </dsp:nvSpPr>
      <dsp:spPr>
        <a:xfrm>
          <a:off x="1826087" y="1207804"/>
          <a:ext cx="992534" cy="992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rgbClr val="0070C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1">
                  <a:lumMod val="10000"/>
                </a:schemeClr>
              </a:solidFill>
            </a:rPr>
            <a:t>Create Installer</a:t>
          </a:r>
        </a:p>
      </dsp:txBody>
      <dsp:txXfrm>
        <a:off x="1971440" y="1353157"/>
        <a:ext cx="701828" cy="701828"/>
      </dsp:txXfrm>
    </dsp:sp>
    <dsp:sp modelId="{1DCAF17F-E05A-478D-8DCF-7D5361AE3E17}">
      <dsp:nvSpPr>
        <dsp:cNvPr id="0" name=""/>
        <dsp:cNvSpPr/>
      </dsp:nvSpPr>
      <dsp:spPr>
        <a:xfrm>
          <a:off x="1115874" y="463182"/>
          <a:ext cx="992534" cy="992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rgbClr val="0070C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1">
                  <a:lumMod val="10000"/>
                </a:schemeClr>
              </a:solidFill>
            </a:rPr>
            <a:t>Registry Entry</a:t>
          </a:r>
        </a:p>
      </dsp:txBody>
      <dsp:txXfrm>
        <a:off x="1261227" y="608535"/>
        <a:ext cx="701828" cy="701828"/>
      </dsp:txXfrm>
    </dsp:sp>
    <dsp:sp modelId="{6F19072C-F417-42AA-8D21-CA2925D76D5C}">
      <dsp:nvSpPr>
        <dsp:cNvPr id="0" name=""/>
        <dsp:cNvSpPr/>
      </dsp:nvSpPr>
      <dsp:spPr>
        <a:xfrm>
          <a:off x="2130465" y="223210"/>
          <a:ext cx="992534" cy="992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rgbClr val="0070C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1">
                  <a:lumMod val="10000"/>
                </a:schemeClr>
              </a:solidFill>
            </a:rPr>
            <a:t>Build </a:t>
          </a:r>
          <a:r>
            <a:rPr lang="en-US" sz="1400" kern="1200" dirty="0" err="1">
              <a:solidFill>
                <a:schemeClr val="accent1">
                  <a:lumMod val="10000"/>
                </a:schemeClr>
              </a:solidFill>
            </a:rPr>
            <a:t>Dll</a:t>
          </a:r>
          <a:endParaRPr lang="en-US" sz="1050" kern="1200" dirty="0">
            <a:solidFill>
              <a:schemeClr val="accent1">
                <a:lumMod val="10000"/>
              </a:schemeClr>
            </a:solidFill>
          </a:endParaRPr>
        </a:p>
      </dsp:txBody>
      <dsp:txXfrm>
        <a:off x="2275818" y="368563"/>
        <a:ext cx="701828" cy="701828"/>
      </dsp:txXfrm>
    </dsp:sp>
    <dsp:sp modelId="{132324D7-73B8-404D-8E25-E85ABAF1B700}">
      <dsp:nvSpPr>
        <dsp:cNvPr id="0" name=""/>
        <dsp:cNvSpPr/>
      </dsp:nvSpPr>
      <dsp:spPr>
        <a:xfrm>
          <a:off x="674747" y="22056"/>
          <a:ext cx="3087885" cy="247030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2">
              <a:lumMod val="95000"/>
              <a:lumOff val="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527F3-E10D-4743-A860-61D269FF55BA}">
      <dsp:nvSpPr>
        <dsp:cNvPr id="0" name=""/>
        <dsp:cNvSpPr/>
      </dsp:nvSpPr>
      <dsp:spPr>
        <a:xfrm>
          <a:off x="2723134" y="281834"/>
          <a:ext cx="1431111" cy="143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Distribution</a:t>
          </a:r>
        </a:p>
      </dsp:txBody>
      <dsp:txXfrm>
        <a:off x="2723134" y="281834"/>
        <a:ext cx="1431111" cy="1431111"/>
      </dsp:txXfrm>
    </dsp:sp>
    <dsp:sp modelId="{A04438C7-2315-424A-814E-4B572931ED4B}">
      <dsp:nvSpPr>
        <dsp:cNvPr id="0" name=""/>
        <dsp:cNvSpPr/>
      </dsp:nvSpPr>
      <dsp:spPr>
        <a:xfrm>
          <a:off x="540470" y="-501"/>
          <a:ext cx="3386919" cy="3386919"/>
        </a:xfrm>
        <a:prstGeom prst="circularArrow">
          <a:avLst>
            <a:gd name="adj1" fmla="val 8240"/>
            <a:gd name="adj2" fmla="val 575357"/>
            <a:gd name="adj3" fmla="val 2967332"/>
            <a:gd name="adj4" fmla="val 49393"/>
            <a:gd name="adj5" fmla="val 9613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BC59B3-1C3E-4602-BE8B-C2CBDB024152}">
      <dsp:nvSpPr>
        <dsp:cNvPr id="0" name=""/>
        <dsp:cNvSpPr/>
      </dsp:nvSpPr>
      <dsp:spPr>
        <a:xfrm>
          <a:off x="1518374" y="2368540"/>
          <a:ext cx="1431111" cy="143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Deployment</a:t>
          </a:r>
        </a:p>
      </dsp:txBody>
      <dsp:txXfrm>
        <a:off x="1518374" y="2368540"/>
        <a:ext cx="1431111" cy="1431111"/>
      </dsp:txXfrm>
    </dsp:sp>
    <dsp:sp modelId="{2EA2D715-10E7-4C97-8240-98303038E406}">
      <dsp:nvSpPr>
        <dsp:cNvPr id="0" name=""/>
        <dsp:cNvSpPr/>
      </dsp:nvSpPr>
      <dsp:spPr>
        <a:xfrm>
          <a:off x="540470" y="-501"/>
          <a:ext cx="3386919" cy="3386919"/>
        </a:xfrm>
        <a:prstGeom prst="circularArrow">
          <a:avLst>
            <a:gd name="adj1" fmla="val 8240"/>
            <a:gd name="adj2" fmla="val 575357"/>
            <a:gd name="adj3" fmla="val 10175250"/>
            <a:gd name="adj4" fmla="val 7257310"/>
            <a:gd name="adj5" fmla="val 9613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568CF7B-E091-487A-B934-52834E6E202D}">
      <dsp:nvSpPr>
        <dsp:cNvPr id="0" name=""/>
        <dsp:cNvSpPr/>
      </dsp:nvSpPr>
      <dsp:spPr>
        <a:xfrm>
          <a:off x="313613" y="281834"/>
          <a:ext cx="1431111" cy="143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Packaging</a:t>
          </a:r>
        </a:p>
      </dsp:txBody>
      <dsp:txXfrm>
        <a:off x="313613" y="281834"/>
        <a:ext cx="1431111" cy="1431111"/>
      </dsp:txXfrm>
    </dsp:sp>
    <dsp:sp modelId="{A0668F92-4854-42D5-A06D-F8910B3DF46D}">
      <dsp:nvSpPr>
        <dsp:cNvPr id="0" name=""/>
        <dsp:cNvSpPr/>
      </dsp:nvSpPr>
      <dsp:spPr>
        <a:xfrm>
          <a:off x="546431" y="-33692"/>
          <a:ext cx="3386919" cy="3386919"/>
        </a:xfrm>
        <a:prstGeom prst="circularArrow">
          <a:avLst>
            <a:gd name="adj1" fmla="val 8240"/>
            <a:gd name="adj2" fmla="val 575357"/>
            <a:gd name="adj3" fmla="val 16859969"/>
            <a:gd name="adj4" fmla="val 14964674"/>
            <a:gd name="adj5" fmla="val 9613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31C9D-3D92-44C8-902F-18DDA78FECC1}">
      <dsp:nvSpPr>
        <dsp:cNvPr id="0" name=""/>
        <dsp:cNvSpPr/>
      </dsp:nvSpPr>
      <dsp:spPr>
        <a:xfrm>
          <a:off x="920301" y="438812"/>
          <a:ext cx="2925389" cy="2925389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EAE4E-AFAB-41CE-BEAA-635C7BCFA21A}">
      <dsp:nvSpPr>
        <dsp:cNvPr id="0" name=""/>
        <dsp:cNvSpPr/>
      </dsp:nvSpPr>
      <dsp:spPr>
        <a:xfrm>
          <a:off x="920301" y="438812"/>
          <a:ext cx="2925389" cy="2925389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88B68-7ACF-45C9-B5EE-99BE5D10CE6D}">
      <dsp:nvSpPr>
        <dsp:cNvPr id="0" name=""/>
        <dsp:cNvSpPr/>
      </dsp:nvSpPr>
      <dsp:spPr>
        <a:xfrm>
          <a:off x="920301" y="438812"/>
          <a:ext cx="2925389" cy="2925389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91500E-0946-4215-ABE9-CCDB80B2FAAC}">
      <dsp:nvSpPr>
        <dsp:cNvPr id="0" name=""/>
        <dsp:cNvSpPr/>
      </dsp:nvSpPr>
      <dsp:spPr>
        <a:xfrm>
          <a:off x="920301" y="438812"/>
          <a:ext cx="2925389" cy="2925389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19665-D2FC-4B90-90F6-8FF439A283EC}">
      <dsp:nvSpPr>
        <dsp:cNvPr id="0" name=""/>
        <dsp:cNvSpPr/>
      </dsp:nvSpPr>
      <dsp:spPr>
        <a:xfrm>
          <a:off x="1709287" y="1227799"/>
          <a:ext cx="1347416" cy="134741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Model</a:t>
          </a:r>
          <a:br>
            <a:rPr lang="en-US" sz="2200" kern="1200" dirty="0"/>
          </a:br>
          <a:r>
            <a:rPr lang="en-US" sz="2200" kern="1200" dirty="0"/>
            <a:t>Add-ins</a:t>
          </a:r>
        </a:p>
      </dsp:txBody>
      <dsp:txXfrm>
        <a:off x="1906612" y="1425124"/>
        <a:ext cx="952766" cy="952766"/>
      </dsp:txXfrm>
    </dsp:sp>
    <dsp:sp modelId="{821031F0-1136-4B06-A805-88464FBC49AB}">
      <dsp:nvSpPr>
        <dsp:cNvPr id="0" name=""/>
        <dsp:cNvSpPr/>
      </dsp:nvSpPr>
      <dsp:spPr>
        <a:xfrm>
          <a:off x="1911400" y="1171"/>
          <a:ext cx="943191" cy="943191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Attributes</a:t>
          </a:r>
        </a:p>
      </dsp:txBody>
      <dsp:txXfrm>
        <a:off x="2049527" y="139298"/>
        <a:ext cx="666937" cy="666937"/>
      </dsp:txXfrm>
    </dsp:sp>
    <dsp:sp modelId="{814E25B3-B7AA-4066-88A8-9195B0CC88AA}">
      <dsp:nvSpPr>
        <dsp:cNvPr id="0" name=""/>
        <dsp:cNvSpPr/>
      </dsp:nvSpPr>
      <dsp:spPr>
        <a:xfrm>
          <a:off x="3340140" y="1429911"/>
          <a:ext cx="943191" cy="943191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Operations</a:t>
          </a:r>
        </a:p>
      </dsp:txBody>
      <dsp:txXfrm>
        <a:off x="3478267" y="1568038"/>
        <a:ext cx="666937" cy="666937"/>
      </dsp:txXfrm>
    </dsp:sp>
    <dsp:sp modelId="{76AF22C9-E7B2-4AF6-A304-DE2BBD0A3359}">
      <dsp:nvSpPr>
        <dsp:cNvPr id="0" name=""/>
        <dsp:cNvSpPr/>
      </dsp:nvSpPr>
      <dsp:spPr>
        <a:xfrm>
          <a:off x="1911400" y="2858651"/>
          <a:ext cx="943191" cy="943191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Signal Reference Library</a:t>
          </a:r>
        </a:p>
      </dsp:txBody>
      <dsp:txXfrm>
        <a:off x="2049527" y="2996778"/>
        <a:ext cx="666937" cy="666937"/>
      </dsp:txXfrm>
    </dsp:sp>
    <dsp:sp modelId="{6CE2BC7B-E8ED-423E-A809-D1E3F8DCA05B}">
      <dsp:nvSpPr>
        <dsp:cNvPr id="0" name=""/>
        <dsp:cNvSpPr/>
      </dsp:nvSpPr>
      <dsp:spPr>
        <a:xfrm>
          <a:off x="482660" y="1429911"/>
          <a:ext cx="943191" cy="943191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Receptions</a:t>
          </a:r>
        </a:p>
      </dsp:txBody>
      <dsp:txXfrm>
        <a:off x="620787" y="1568038"/>
        <a:ext cx="666937" cy="6669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E5D45-424B-4BCA-B0AE-6F36FB6A755C}">
      <dsp:nvSpPr>
        <dsp:cNvPr id="0" name=""/>
        <dsp:cNvSpPr/>
      </dsp:nvSpPr>
      <dsp:spPr>
        <a:xfrm>
          <a:off x="797391" y="1100712"/>
          <a:ext cx="1605379" cy="1605458"/>
        </a:xfrm>
        <a:prstGeom prst="ellipse">
          <a:avLst/>
        </a:prstGeom>
        <a:solidFill>
          <a:schemeClr val="bg2"/>
        </a:solidFill>
        <a:ln w="12700" cap="flat" cmpd="sng" algn="ctr">
          <a:solidFill>
            <a:srgbClr val="002060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0070C0"/>
              </a:solidFill>
            </a:rPr>
            <a:t>Model Add-Ins</a:t>
          </a:r>
        </a:p>
      </dsp:txBody>
      <dsp:txXfrm>
        <a:off x="1032493" y="1335826"/>
        <a:ext cx="1135175" cy="1135230"/>
      </dsp:txXfrm>
    </dsp:sp>
    <dsp:sp modelId="{EEC946B6-34D9-414C-BDB5-CC4381276FAF}">
      <dsp:nvSpPr>
        <dsp:cNvPr id="0" name=""/>
        <dsp:cNvSpPr/>
      </dsp:nvSpPr>
      <dsp:spPr>
        <a:xfrm>
          <a:off x="-30479" y="208079"/>
          <a:ext cx="3236179" cy="337352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CF809-20F0-4688-8FFA-E52A3C4CBB41}">
      <dsp:nvSpPr>
        <dsp:cNvPr id="0" name=""/>
        <dsp:cNvSpPr/>
      </dsp:nvSpPr>
      <dsp:spPr>
        <a:xfrm>
          <a:off x="2352407" y="492466"/>
          <a:ext cx="860007" cy="8602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85FA8-7DAA-4903-9B8D-718C7ACDCEE0}">
      <dsp:nvSpPr>
        <dsp:cNvPr id="0" name=""/>
        <dsp:cNvSpPr/>
      </dsp:nvSpPr>
      <dsp:spPr>
        <a:xfrm>
          <a:off x="3297539" y="479297"/>
          <a:ext cx="1317540" cy="832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800" kern="1200" dirty="0"/>
            <a:t>Repository 1</a:t>
          </a:r>
        </a:p>
      </dsp:txBody>
      <dsp:txXfrm>
        <a:off x="3297539" y="479297"/>
        <a:ext cx="1317540" cy="832584"/>
      </dsp:txXfrm>
    </dsp:sp>
    <dsp:sp modelId="{B3D5CD5C-25FB-49A8-9568-0CED05646C63}">
      <dsp:nvSpPr>
        <dsp:cNvPr id="0" name=""/>
        <dsp:cNvSpPr/>
      </dsp:nvSpPr>
      <dsp:spPr>
        <a:xfrm>
          <a:off x="2684803" y="1471125"/>
          <a:ext cx="860007" cy="8602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5E7BB-604B-4D49-819F-5503AAE81EB5}">
      <dsp:nvSpPr>
        <dsp:cNvPr id="0" name=""/>
        <dsp:cNvSpPr/>
      </dsp:nvSpPr>
      <dsp:spPr>
        <a:xfrm>
          <a:off x="3553879" y="1478549"/>
          <a:ext cx="1273071" cy="832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800" kern="1200" dirty="0"/>
            <a:t>Repository 2</a:t>
          </a:r>
        </a:p>
      </dsp:txBody>
      <dsp:txXfrm>
        <a:off x="3553879" y="1478549"/>
        <a:ext cx="1273071" cy="832584"/>
      </dsp:txXfrm>
    </dsp:sp>
    <dsp:sp modelId="{F4D6EAE0-B0D4-4AE6-8668-42DEC66C2C5E}">
      <dsp:nvSpPr>
        <dsp:cNvPr id="0" name=""/>
        <dsp:cNvSpPr/>
      </dsp:nvSpPr>
      <dsp:spPr>
        <a:xfrm>
          <a:off x="2352407" y="2463615"/>
          <a:ext cx="860007" cy="8602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F8C01-8A0C-470B-8D9F-150B63E78E6C}">
      <dsp:nvSpPr>
        <dsp:cNvPr id="0" name=""/>
        <dsp:cNvSpPr/>
      </dsp:nvSpPr>
      <dsp:spPr>
        <a:xfrm>
          <a:off x="3272759" y="2530521"/>
          <a:ext cx="1523712" cy="832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800" kern="1200" dirty="0"/>
            <a:t>Repository 3</a:t>
          </a:r>
        </a:p>
      </dsp:txBody>
      <dsp:txXfrm>
        <a:off x="3272759" y="2530521"/>
        <a:ext cx="1523712" cy="832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E412A-FE32-452A-BC5C-272AE5CF3B87}" type="datetimeFigureOut">
              <a:rPr lang="en-IN" smtClean="0"/>
              <a:t>02-06-2020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3D594-2DBD-4F53-97A5-73DE62248A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830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8243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057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331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328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4040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4838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5824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0289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1984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0799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944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7718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8273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4800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5363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808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909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0886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82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8225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3D594-2DBD-4F53-97A5-73DE62248A35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731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83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6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6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9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2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38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6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7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8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2AC24A9-CCB6-4F8D-B8DB-C2F3692CFA5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3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19.png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microsoft.com/office/2007/relationships/diagramDrawing" Target="../diagrams/drawing6.xml"/><Relationship Id="rId5" Type="http://schemas.openxmlformats.org/officeDocument/2006/relationships/image" Target="../media/image21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0.png"/><Relationship Id="rId9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parxsystems.in/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3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5.png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378BAC-2588-420B-ACE4-3A9FB17A9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7" b="13104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D18EB0-CDB8-4991-820F-7D06AE07F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1885" y="3638746"/>
            <a:ext cx="5109328" cy="1395167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en-US" sz="3200" dirty="0">
                <a:latin typeface="Barlow Condensed Medium" panose="00000606000000000000" pitchFamily="2" charset="0"/>
              </a:rPr>
              <a:t>A Deep Dive into Model </a:t>
            </a:r>
            <a:br>
              <a:rPr lang="en-US" sz="3200" dirty="0">
                <a:latin typeface="Barlow Condensed Medium" panose="00000606000000000000" pitchFamily="2" charset="0"/>
              </a:rPr>
            </a:br>
            <a:r>
              <a:rPr lang="en-US" sz="3200" dirty="0">
                <a:latin typeface="Barlow Condensed Medium" panose="00000606000000000000" pitchFamily="2" charset="0"/>
              </a:rPr>
              <a:t>Add-ins</a:t>
            </a:r>
            <a:endParaRPr lang="en-US" sz="3200" dirty="0">
              <a:solidFill>
                <a:schemeClr val="tx1"/>
              </a:solidFill>
              <a:latin typeface="Barlow Condensed Medium" panose="000006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10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748DB57-DA71-450D-AA3F-A2C489FD8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Steps to build a sample model add-in</a:t>
            </a:r>
          </a:p>
        </p:txBody>
      </p:sp>
    </p:spTree>
    <p:extLst>
      <p:ext uri="{BB962C8B-B14F-4D97-AF65-F5344CB8AC3E}">
        <p14:creationId xmlns:p14="http://schemas.microsoft.com/office/powerpoint/2010/main" val="323443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849" y="476420"/>
            <a:ext cx="8634953" cy="73094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000" dirty="0"/>
              <a:t>Step 1-Adding Events using model Wizard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749" y="2807151"/>
            <a:ext cx="4971410" cy="2268639"/>
          </a:xfrm>
        </p:spPr>
        <p:txBody>
          <a:bodyPr/>
          <a:lstStyle/>
          <a:p>
            <a:r>
              <a:rPr lang="en-US" dirty="0"/>
              <a:t>Broadcast Types ( Events ) are sent to all the add-ins. </a:t>
            </a:r>
          </a:p>
          <a:p>
            <a:r>
              <a:rPr lang="en-US" dirty="0"/>
              <a:t>Can be added through Model Patterns.</a:t>
            </a:r>
          </a:p>
          <a:p>
            <a:r>
              <a:rPr lang="en-US" dirty="0"/>
              <a:t>Its mandatory to have these events in the model for building Model Add-ins.</a:t>
            </a:r>
          </a:p>
          <a:p>
            <a:r>
              <a:rPr lang="en-US" dirty="0"/>
              <a:t>All these Events are Signal type.</a:t>
            </a:r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BF5C5FF-72FA-4A08-A16E-C074269093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40" y="1732480"/>
            <a:ext cx="6685511" cy="441798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0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959" y="476420"/>
            <a:ext cx="8625525" cy="73094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000" dirty="0"/>
              <a:t>Step 2-Adding entry element from toolbox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749" y="2622375"/>
            <a:ext cx="5202904" cy="2377888"/>
          </a:xfrm>
        </p:spPr>
        <p:txBody>
          <a:bodyPr/>
          <a:lstStyle/>
          <a:p>
            <a:r>
              <a:rPr lang="en-US" dirty="0"/>
              <a:t>Add an element with stereotype ‘</a:t>
            </a:r>
            <a:r>
              <a:rPr lang="en-US" b="1" dirty="0"/>
              <a:t>JavascriptAddin</a:t>
            </a:r>
            <a:r>
              <a:rPr lang="en-US" dirty="0"/>
              <a:t>’</a:t>
            </a:r>
          </a:p>
          <a:p>
            <a:r>
              <a:rPr lang="en-US" dirty="0"/>
              <a:t>This stereotyped element will be an entry point to the model add-in.</a:t>
            </a:r>
          </a:p>
          <a:p>
            <a:r>
              <a:rPr lang="en-US" dirty="0"/>
              <a:t> All the codes , events related to the model add-ins should be added in this element.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AB6F5E-1060-402B-9533-08EF27F2AE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758" y="2115983"/>
            <a:ext cx="6489493" cy="3469156"/>
          </a:xfrm>
          <a:effectLst>
            <a:glow rad="139700">
              <a:schemeClr val="accent4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319800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268076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Step 3-Adding receptions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595" y="2274149"/>
            <a:ext cx="6591867" cy="3197385"/>
          </a:xfrm>
        </p:spPr>
        <p:txBody>
          <a:bodyPr/>
          <a:lstStyle/>
          <a:p>
            <a:r>
              <a:rPr lang="en-US" dirty="0"/>
              <a:t>Receptions should be added to the ‘</a:t>
            </a:r>
            <a:r>
              <a:rPr lang="en-US" b="1" dirty="0"/>
              <a:t>JavascriptAddin</a:t>
            </a:r>
            <a:r>
              <a:rPr lang="en-US" dirty="0"/>
              <a:t>’.</a:t>
            </a:r>
          </a:p>
          <a:p>
            <a:r>
              <a:rPr lang="en-US" dirty="0"/>
              <a:t>Can be found in an  feature similar to operations.</a:t>
            </a:r>
          </a:p>
          <a:p>
            <a:r>
              <a:rPr lang="en-US" dirty="0"/>
              <a:t>Required signals (broadcast events) should be added to the reception.</a:t>
            </a:r>
          </a:p>
          <a:p>
            <a:r>
              <a:rPr lang="en-US" dirty="0"/>
              <a:t>Events EA_Connect, EA_GetMenuItems, EA_MenuClick are</a:t>
            </a:r>
            <a:br>
              <a:rPr lang="en-US" dirty="0"/>
            </a:br>
            <a:r>
              <a:rPr lang="en-US" dirty="0"/>
              <a:t>indispensable. </a:t>
            </a:r>
          </a:p>
          <a:p>
            <a:r>
              <a:rPr lang="en-US" dirty="0"/>
              <a:t>Events added in the reception will be triggered in the model add-ins.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2F9963-F6BF-4487-A956-D292A1C81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55" y="3527506"/>
            <a:ext cx="4051139" cy="319738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3566DA-A2FC-4EB4-B764-DF2B3DE82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109" y="1160020"/>
            <a:ext cx="4882296" cy="2314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268074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000" dirty="0"/>
              <a:t>Step 4 – Behavior Code Editor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663" y="2138878"/>
            <a:ext cx="5492937" cy="3059189"/>
          </a:xfrm>
        </p:spPr>
        <p:txBody>
          <a:bodyPr>
            <a:normAutofit/>
          </a:bodyPr>
          <a:lstStyle/>
          <a:p>
            <a:r>
              <a:rPr lang="en-US" dirty="0"/>
              <a:t>Source code editor can be opened through behavior.</a:t>
            </a:r>
          </a:p>
          <a:p>
            <a:r>
              <a:rPr lang="en-US" dirty="0"/>
              <a:t>Editor also includes some features of major IDE like Macros, line number, Intelli-sense, Syntax highlighting, shortcut keys, etc.</a:t>
            </a:r>
          </a:p>
          <a:p>
            <a:r>
              <a:rPr lang="en-US" dirty="0"/>
              <a:t>All the added receptions ( events ), operations and attributes will be displayed in the left pane in the tree structure.</a:t>
            </a:r>
          </a:p>
          <a:p>
            <a:r>
              <a:rPr lang="en-US" dirty="0"/>
              <a:t>Each item in the tree can be selected and code can be entered in the right pane.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E61AF41-B085-430E-841D-5282776A71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03692" y="2285113"/>
            <a:ext cx="6180881" cy="2766721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AF66EE3-7D13-4713-9201-9D954942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097" y="2205305"/>
            <a:ext cx="3170195" cy="2926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9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76420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Step 4 - Code Editor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3F02408-ACDF-4B14-AA02-409C4FC910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759353"/>
            <a:ext cx="5792019" cy="451412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5B90E9-16BF-42C3-8D36-24D67CBC0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3760" y="3140017"/>
            <a:ext cx="4551681" cy="1232916"/>
          </a:xfrm>
        </p:spPr>
        <p:txBody>
          <a:bodyPr/>
          <a:lstStyle/>
          <a:p>
            <a:r>
              <a:rPr lang="en-US" dirty="0"/>
              <a:t>An illustration of the add-in program which contains operations, receptions and attributes in an editor related the to model add-in.</a:t>
            </a:r>
          </a:p>
        </p:txBody>
      </p:sp>
    </p:spTree>
    <p:extLst>
      <p:ext uri="{BB962C8B-B14F-4D97-AF65-F5344CB8AC3E}">
        <p14:creationId xmlns:p14="http://schemas.microsoft.com/office/powerpoint/2010/main" val="1570088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76420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000" dirty="0"/>
              <a:t>Step 5 –Manage Add-ins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748" y="2720050"/>
            <a:ext cx="5526995" cy="2963119"/>
          </a:xfrm>
        </p:spPr>
        <p:txBody>
          <a:bodyPr/>
          <a:lstStyle/>
          <a:p>
            <a:r>
              <a:rPr lang="en-US" dirty="0"/>
              <a:t>Similar to conventional add-ins, model add-ins are also managed in Manage Add-Ins.</a:t>
            </a:r>
          </a:p>
          <a:p>
            <a:r>
              <a:rPr lang="en-US" dirty="0"/>
              <a:t>All the model add-ins will have the status as “Optional”.</a:t>
            </a:r>
          </a:p>
          <a:p>
            <a:r>
              <a:rPr lang="en-US" dirty="0"/>
              <a:t>Disabling and enabling the add-in can be used to refresh or reload the model add-ins in a repository.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006737-767C-45C3-A2F0-037218F8D1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25" y="2002420"/>
            <a:ext cx="5984377" cy="4236333"/>
          </a:xfrm>
        </p:spPr>
      </p:pic>
    </p:spTree>
    <p:extLst>
      <p:ext uri="{BB962C8B-B14F-4D97-AF65-F5344CB8AC3E}">
        <p14:creationId xmlns:p14="http://schemas.microsoft.com/office/powerpoint/2010/main" val="26462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163903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Sample Add-in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748" y="1781026"/>
            <a:ext cx="5270524" cy="3842071"/>
          </a:xfrm>
        </p:spPr>
        <p:txBody>
          <a:bodyPr/>
          <a:lstStyle/>
          <a:p>
            <a:r>
              <a:rPr lang="en-US" dirty="0"/>
              <a:t>Build a Hello World model add-in.</a:t>
            </a:r>
          </a:p>
          <a:p>
            <a:r>
              <a:rPr lang="en-US" dirty="0"/>
              <a:t>Add the required broadcast events.</a:t>
            </a:r>
          </a:p>
          <a:p>
            <a:r>
              <a:rPr lang="en-US" dirty="0"/>
              <a:t>Create an entry element and add the required Operations, Attributes, and receptions to that element.</a:t>
            </a:r>
          </a:p>
          <a:p>
            <a:r>
              <a:rPr lang="en-US" dirty="0"/>
              <a:t>Design a dockable window to display basic properties, counts of the diagram, connector, and discussions along with a group of top 5 recently modified diagrams.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6DED5E-E0A0-4ACA-B251-3CF8CAF994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01" y="1440016"/>
            <a:ext cx="6434708" cy="4102266"/>
          </a:xfrm>
        </p:spPr>
      </p:pic>
    </p:spTree>
    <p:extLst>
      <p:ext uri="{BB962C8B-B14F-4D97-AF65-F5344CB8AC3E}">
        <p14:creationId xmlns:p14="http://schemas.microsoft.com/office/powerpoint/2010/main" val="397838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creen Recording 58">
            <a:hlinkClick r:id="" action="ppaction://media"/>
            <a:extLst>
              <a:ext uri="{FF2B5EF4-FFF2-40B4-BE49-F238E27FC236}">
                <a16:creationId xmlns:a16="http://schemas.microsoft.com/office/drawing/2014/main" id="{77035A57-0244-4555-9566-53AC5CDBB0B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00" y="111760"/>
            <a:ext cx="11960274" cy="6200140"/>
          </a:xfrm>
        </p:spPr>
      </p:pic>
    </p:spTree>
    <p:extLst>
      <p:ext uri="{BB962C8B-B14F-4D97-AF65-F5344CB8AC3E}">
        <p14:creationId xmlns:p14="http://schemas.microsoft.com/office/powerpoint/2010/main" val="241501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4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76420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LIMITATIONs of Model Add-ins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475" y="2460970"/>
            <a:ext cx="5270524" cy="3101982"/>
          </a:xfrm>
        </p:spPr>
        <p:txBody>
          <a:bodyPr/>
          <a:lstStyle/>
          <a:p>
            <a:r>
              <a:rPr lang="en-US" dirty="0"/>
              <a:t>Only Supports JavaScript’s.</a:t>
            </a:r>
          </a:p>
          <a:p>
            <a:r>
              <a:rPr lang="en-US" dirty="0"/>
              <a:t>Designing Complex UI or Forms is not supported as in traditional Add-ins.</a:t>
            </a:r>
          </a:p>
          <a:p>
            <a:r>
              <a:rPr lang="en-US" dirty="0"/>
              <a:t>Breakpoint Debugging is complicated in the code editor.</a:t>
            </a:r>
          </a:p>
          <a:p>
            <a:r>
              <a:rPr lang="en-US" dirty="0"/>
              <a:t>Sharing Add-ins across different Repositories requires additional efforts.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CA1EA4-4867-4567-A8B2-BCCE19606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476420"/>
            <a:ext cx="729877" cy="73094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776E5-AC9D-4CFC-87E0-FC23C6627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481" y="2084903"/>
            <a:ext cx="4952284" cy="34780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DD902-9B88-4F26-BEDB-2812D1691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523" y="1968500"/>
            <a:ext cx="3124200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620FE-55EF-485A-AC90-6A7925710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403" y="2217420"/>
            <a:ext cx="5433394" cy="3180080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9" name="Content Placeholder 11">
            <a:extLst>
              <a:ext uri="{FF2B5EF4-FFF2-40B4-BE49-F238E27FC236}">
                <a16:creationId xmlns:a16="http://schemas.microsoft.com/office/drawing/2014/main" id="{9BB806AD-21E3-41CA-A6E9-4DA48EE854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0130361"/>
              </p:ext>
            </p:extLst>
          </p:nvPr>
        </p:nvGraphicFramePr>
        <p:xfrm>
          <a:off x="6349048" y="2117121"/>
          <a:ext cx="4796472" cy="3789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9625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76420"/>
            <a:ext cx="7636138" cy="66149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2700" dirty="0"/>
              <a:t>AGENDA</a:t>
            </a:r>
            <a:endParaRPr lang="en-US" dirty="0"/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8D88CDC5-E04D-4DF6-A14A-7B2494F7642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65815812"/>
              </p:ext>
            </p:extLst>
          </p:nvPr>
        </p:nvGraphicFramePr>
        <p:xfrm>
          <a:off x="2749550" y="1767840"/>
          <a:ext cx="6587490" cy="4023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2537B07-23B1-45AD-AC31-9A1E4AF1A89B}"/>
              </a:ext>
            </a:extLst>
          </p:cNvPr>
          <p:cNvSpPr txBox="1"/>
          <p:nvPr/>
        </p:nvSpPr>
        <p:spPr>
          <a:xfrm>
            <a:off x="2987744" y="2053551"/>
            <a:ext cx="31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06C61-76D6-4021-AA60-9EC1B91827A8}"/>
              </a:ext>
            </a:extLst>
          </p:cNvPr>
          <p:cNvSpPr txBox="1"/>
          <p:nvPr/>
        </p:nvSpPr>
        <p:spPr>
          <a:xfrm>
            <a:off x="3366398" y="2841230"/>
            <a:ext cx="24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A184F8-4908-4D04-BBF0-DB725727DA26}"/>
              </a:ext>
            </a:extLst>
          </p:cNvPr>
          <p:cNvSpPr txBox="1"/>
          <p:nvPr/>
        </p:nvSpPr>
        <p:spPr>
          <a:xfrm>
            <a:off x="3490697" y="3594853"/>
            <a:ext cx="31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97AF34-A20E-46C4-AF70-9585EE22FBD4}"/>
              </a:ext>
            </a:extLst>
          </p:cNvPr>
          <p:cNvSpPr txBox="1"/>
          <p:nvPr/>
        </p:nvSpPr>
        <p:spPr>
          <a:xfrm>
            <a:off x="3333884" y="4348476"/>
            <a:ext cx="31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63ACF-0421-487C-84B4-6B1F31432582}"/>
              </a:ext>
            </a:extLst>
          </p:cNvPr>
          <p:cNvSpPr txBox="1"/>
          <p:nvPr/>
        </p:nvSpPr>
        <p:spPr>
          <a:xfrm>
            <a:off x="2987744" y="5069840"/>
            <a:ext cx="31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4662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690154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3177" y="2679410"/>
            <a:ext cx="8074096" cy="33057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Easy Deployable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Distribution across repository users made simpler.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Model Specific.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Self Documented.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No prerequisites or dependencies for development.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Inexpressive User Interface.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6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378BAC-2588-420B-ACE4-3A9FB17A9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2627" b="13104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D18EB0-CDB8-4991-820F-7D06AE07F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5440" y="1137920"/>
            <a:ext cx="4226560" cy="787033"/>
          </a:xfrm>
          <a:ln>
            <a:noFill/>
          </a:ln>
        </p:spPr>
        <p:txBody>
          <a:bodyPr anchor="b">
            <a:normAutofit fontScale="90000"/>
          </a:bodyPr>
          <a:lstStyle/>
          <a:p>
            <a:r>
              <a:rPr lang="en-US" sz="2800" dirty="0"/>
              <a:t>Thanks for your attention</a:t>
            </a:r>
            <a:endParaRPr lang="en-IN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1C7072-419E-44AE-B5F8-B5A1DEEC4007}"/>
              </a:ext>
            </a:extLst>
          </p:cNvPr>
          <p:cNvSpPr/>
          <p:nvPr/>
        </p:nvSpPr>
        <p:spPr>
          <a:xfrm>
            <a:off x="9428480" y="4038600"/>
            <a:ext cx="2763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contact:</a:t>
            </a:r>
          </a:p>
          <a:p>
            <a:endParaRPr lang="en-US" b="1" dirty="0"/>
          </a:p>
          <a:p>
            <a:r>
              <a:rPr lang="en-US" b="1" dirty="0"/>
              <a:t>Sparx Systems India</a:t>
            </a:r>
            <a:r>
              <a:rPr lang="en-US" dirty="0"/>
              <a:t>, info@sparxsystems.in</a:t>
            </a:r>
          </a:p>
          <a:p>
            <a:endParaRPr lang="en-US" dirty="0"/>
          </a:p>
          <a:p>
            <a:r>
              <a:rPr lang="en-US" dirty="0"/>
              <a:t>Or visit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www.sparxsystems.in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0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76420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2700" dirty="0"/>
              <a:t>Automation In EA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4864" y="2522998"/>
            <a:ext cx="5270524" cy="3310093"/>
          </a:xfrm>
        </p:spPr>
        <p:txBody>
          <a:bodyPr>
            <a:normAutofit/>
          </a:bodyPr>
          <a:lstStyle/>
          <a:p>
            <a:r>
              <a:rPr lang="en-US" dirty="0"/>
              <a:t>Extending and Customizing the automation interface. </a:t>
            </a:r>
          </a:p>
          <a:p>
            <a:r>
              <a:rPr lang="en-US" dirty="0"/>
              <a:t>Enhances the core functionalities.</a:t>
            </a:r>
          </a:p>
          <a:p>
            <a:r>
              <a:rPr lang="en-US" dirty="0"/>
              <a:t>Manipulating the Repository Contents.</a:t>
            </a:r>
          </a:p>
          <a:p>
            <a:r>
              <a:rPr lang="en-US" dirty="0"/>
              <a:t>Integration with various products</a:t>
            </a:r>
          </a:p>
          <a:p>
            <a:r>
              <a:rPr lang="en-US" dirty="0"/>
              <a:t>Enabled through scripting environment or Traditional Add-ins.</a:t>
            </a:r>
          </a:p>
          <a:p>
            <a:r>
              <a:rPr lang="en-US" dirty="0"/>
              <a:t>Extensive Support for Customization</a:t>
            </a:r>
          </a:p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D180F3E-7AD0-48B7-8648-10A6C91D647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41216548"/>
              </p:ext>
            </p:extLst>
          </p:nvPr>
        </p:nvGraphicFramePr>
        <p:xfrm>
          <a:off x="6275388" y="2247900"/>
          <a:ext cx="4270375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3277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CA89B3-0AF4-47CF-9C4F-9FE2669F6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66CA89B3-0AF4-47CF-9C4F-9FE2669F6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66CA89B3-0AF4-47CF-9C4F-9FE2669F6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66CA89B3-0AF4-47CF-9C4F-9FE2669F6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0812C7-E1F9-4D30-9D8E-9B630817D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040812C7-E1F9-4D30-9D8E-9B630817D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040812C7-E1F9-4D30-9D8E-9B630817D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dgm id="{040812C7-E1F9-4D30-9D8E-9B630817D4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771CCD4-2DF3-4634-B4A1-6AB51370D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9771CCD4-2DF3-4634-B4A1-6AB51370D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9771CCD4-2DF3-4634-B4A1-6AB51370D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9771CCD4-2DF3-4634-B4A1-6AB51370D9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D9B752-E217-43E9-BE6E-5230E8EB6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36D9B752-E217-43E9-BE6E-5230E8EB6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36D9B752-E217-43E9-BE6E-5230E8EB6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36D9B752-E217-43E9-BE6E-5230E8EB69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76420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Frequent Customization </a:t>
            </a:r>
          </a:p>
        </p:txBody>
      </p:sp>
      <p:pic>
        <p:nvPicPr>
          <p:cNvPr id="11" name="Content Placeholder 14">
            <a:extLst>
              <a:ext uri="{FF2B5EF4-FFF2-40B4-BE49-F238E27FC236}">
                <a16:creationId xmlns:a16="http://schemas.microsoft.com/office/drawing/2014/main" id="{076B12EE-0D2B-44D4-A74C-2A937F4D49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59" y="1781889"/>
            <a:ext cx="7280881" cy="4147111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5379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76420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Conventional Add-ins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298" y="2800090"/>
            <a:ext cx="5447817" cy="3101982"/>
          </a:xfrm>
        </p:spPr>
        <p:txBody>
          <a:bodyPr/>
          <a:lstStyle/>
          <a:p>
            <a:r>
              <a:rPr lang="en-US" dirty="0"/>
              <a:t>Support a wide range of programming languages.</a:t>
            </a:r>
          </a:p>
          <a:p>
            <a:r>
              <a:rPr lang="en-US" dirty="0"/>
              <a:t>Plenty of example projects available.</a:t>
            </a:r>
          </a:p>
          <a:p>
            <a:r>
              <a:rPr lang="en-US" dirty="0"/>
              <a:t>Available over a decade.</a:t>
            </a:r>
          </a:p>
          <a:p>
            <a:r>
              <a:rPr lang="en-US" dirty="0"/>
              <a:t>Adding customized functionalities to the core components were more obvious.</a:t>
            </a:r>
          </a:p>
          <a:p>
            <a:r>
              <a:rPr lang="en-US" dirty="0"/>
              <a:t>Prerequisites like IDE, COM Registration and Registry entries.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8A0CF6C-F684-4107-914B-FB4F09B0FB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1258" y="2052320"/>
            <a:ext cx="5981444" cy="33930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0437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76420"/>
            <a:ext cx="7958487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Complexities in Conventional Add-ins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C456CE-4079-4F84-B47C-A9F6D7034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" y="2048890"/>
            <a:ext cx="7063739" cy="4155440"/>
          </a:xfrm>
        </p:spPr>
        <p:txBody>
          <a:bodyPr/>
          <a:lstStyle/>
          <a:p>
            <a:r>
              <a:rPr lang="en-US" dirty="0"/>
              <a:t>Packaging</a:t>
            </a:r>
          </a:p>
          <a:p>
            <a:pPr lvl="1"/>
            <a:r>
              <a:rPr lang="en-US" dirty="0"/>
              <a:t>Building the </a:t>
            </a:r>
            <a:r>
              <a:rPr lang="en-US" dirty="0" err="1"/>
              <a:t>dll</a:t>
            </a:r>
            <a:r>
              <a:rPr lang="en-US" dirty="0"/>
              <a:t> required after each changes in the Add-ins.</a:t>
            </a:r>
          </a:p>
          <a:p>
            <a:pPr lvl="1"/>
            <a:r>
              <a:rPr lang="en-US" dirty="0"/>
              <a:t>An installer development effort is required to easily install an add-in</a:t>
            </a:r>
          </a:p>
          <a:p>
            <a:r>
              <a:rPr lang="en-US" dirty="0"/>
              <a:t>Distribution</a:t>
            </a:r>
          </a:p>
          <a:p>
            <a:pPr lvl="1"/>
            <a:r>
              <a:rPr lang="en-US" dirty="0"/>
              <a:t>Distributing the add-in across the team is quite complicated.</a:t>
            </a:r>
          </a:p>
          <a:p>
            <a:pPr lvl="1"/>
            <a:r>
              <a:rPr lang="en-US" dirty="0"/>
              <a:t>Approval might be required individually.</a:t>
            </a:r>
          </a:p>
          <a:p>
            <a:r>
              <a:rPr lang="en-US" dirty="0"/>
              <a:t>Deployment</a:t>
            </a:r>
          </a:p>
          <a:p>
            <a:pPr lvl="1"/>
            <a:r>
              <a:rPr lang="en-US" dirty="0"/>
              <a:t>Required approval for installing the add-in in an organization.</a:t>
            </a:r>
          </a:p>
          <a:p>
            <a:pPr lvl="1"/>
            <a:r>
              <a:rPr lang="en-US" dirty="0"/>
              <a:t>Deploying an add-in requires Admin privileges.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1D91633-A99A-4A2C-A064-20EF2A3CC2C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98043708"/>
              </p:ext>
            </p:extLst>
          </p:nvPr>
        </p:nvGraphicFramePr>
        <p:xfrm>
          <a:off x="7348219" y="2475548"/>
          <a:ext cx="4437381" cy="3529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F87C76F-9887-4473-BB12-19D83E499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5316" y="2394268"/>
            <a:ext cx="3974204" cy="2703588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252F75C-3C11-402E-ADEF-58D017EADD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7855" y="1613639"/>
            <a:ext cx="3569126" cy="18674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ED23DE6-C3BC-4961-BD88-9D6A5EF143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0266" y="4001297"/>
            <a:ext cx="3569126" cy="18771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A42AF6-AC07-4D62-A5A4-C20A116BAF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8491" y="3536275"/>
            <a:ext cx="835366" cy="290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16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2324D7-73B8-404D-8E25-E85ABAF1B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132324D7-73B8-404D-8E25-E85ABAF1B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19072C-F417-42AA-8D21-CA2925D76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6F19072C-F417-42AA-8D21-CA2925D76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CAF17F-E05A-478D-8DCF-7D5361AE3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1DCAF17F-E05A-478D-8DCF-7D5361AE3E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DFC0902-53B9-4F87-8904-2ACF61AA1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2DFC0902-53B9-4F87-8904-2ACF61AA1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875E4477-06D9-4695-91C3-29B316E5F9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5E4477-06D9-4695-91C3-29B316E5F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132324D7-73B8-404D-8E25-E85ABAF1B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2324D7-73B8-404D-8E25-E85ABAF1B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dgm id="{353B01E5-1114-4388-AF6D-A84188FB0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3B01E5-1114-4388-AF6D-A84188FB0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6F19072C-F417-42AA-8D21-CA2925D76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19072C-F417-42AA-8D21-CA2925D76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1DCAF17F-E05A-478D-8DCF-7D5361AE3E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CAF17F-E05A-478D-8DCF-7D5361AE3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2DFC0902-53B9-4F87-8904-2ACF61AA1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DFC0902-53B9-4F87-8904-2ACF61AA1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graphicEl>
                                              <a:dgm id="{E087B6EE-691F-492D-9EE4-4BA334690D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87B6EE-691F-492D-9EE4-4BA334690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Graphic spid="3" grpId="0" uiExpand="1">
        <p:bldSub>
          <a:bldDgm bld="one"/>
        </p:bldSub>
      </p:bldGraphic>
      <p:bldGraphic spid="3" grpId="1" uiExpand="1">
        <p:bldSub>
          <a:bldDgm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76420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Complexity in Conventional Add-ins</a:t>
            </a: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3263DEF9-712E-4373-AFE1-7F79848A99E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40395671"/>
              </p:ext>
            </p:extLst>
          </p:nvPr>
        </p:nvGraphicFramePr>
        <p:xfrm>
          <a:off x="1414780" y="2226140"/>
          <a:ext cx="4467860" cy="3800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31A8B7D-08DE-41EE-805E-5F1ACF48EE53}"/>
              </a:ext>
            </a:extLst>
          </p:cNvPr>
          <p:cNvSpPr txBox="1">
            <a:spLocks/>
          </p:cNvSpPr>
          <p:nvPr/>
        </p:nvSpPr>
        <p:spPr>
          <a:xfrm>
            <a:off x="6647155" y="2855722"/>
            <a:ext cx="5148605" cy="983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process has to be repeated each time when an add-in is updated or required changes across the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66597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05300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Model Add-ins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475" y="2638044"/>
            <a:ext cx="5270524" cy="3101982"/>
          </a:xfrm>
        </p:spPr>
        <p:txBody>
          <a:bodyPr/>
          <a:lstStyle/>
          <a:p>
            <a:r>
              <a:rPr lang="en-US" dirty="0"/>
              <a:t>Recent Addition to Sparx features</a:t>
            </a:r>
          </a:p>
          <a:p>
            <a:r>
              <a:rPr lang="en-US" dirty="0"/>
              <a:t>No Installation, No Distribution or License Worries.</a:t>
            </a:r>
          </a:p>
          <a:p>
            <a:r>
              <a:rPr lang="en-US" dirty="0"/>
              <a:t>Specific to a Repository , everything is self-documented.</a:t>
            </a:r>
          </a:p>
          <a:p>
            <a:r>
              <a:rPr lang="en-US" dirty="0"/>
              <a:t>Built on a combination of Attribute, Operations, Receptions and Signal Reference Libraries.</a:t>
            </a:r>
          </a:p>
          <a:p>
            <a:r>
              <a:rPr lang="en-US" dirty="0"/>
              <a:t>Add-ins are Managed in Add-in Manager.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74873E7-5C7A-4B84-BC08-8F016C6118D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25419262"/>
              </p:ext>
            </p:extLst>
          </p:nvPr>
        </p:nvGraphicFramePr>
        <p:xfrm>
          <a:off x="7212648" y="2201545"/>
          <a:ext cx="4765992" cy="3803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5B67D9F2-CEF5-4879-88C2-CB5B6974F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525" y="2638044"/>
            <a:ext cx="2732237" cy="298069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4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919665-D2FC-4B90-90F6-8FF439A28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59919665-D2FC-4B90-90F6-8FF439A283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1031F0-1136-4B06-A805-88464FBC4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821031F0-1136-4B06-A805-88464FBC49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91500E-0946-4215-ABE9-CCDB80B2F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A391500E-0946-4215-ABE9-CCDB80B2FA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4E25B3-B7AA-4066-88A8-9195B0CC88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814E25B3-B7AA-4066-88A8-9195B0CC88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D88B68-7ACF-45C9-B5EE-99BE5D10CE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37D88B68-7ACF-45C9-B5EE-99BE5D10CE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AF22C9-E7B2-4AF6-A304-DE2BBD0A3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76AF22C9-E7B2-4AF6-A304-DE2BBD0A33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2EAE4E-AFAB-41CE-BEAA-635C7BCFA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202EAE4E-AFAB-41CE-BEAA-635C7BCFA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E2BC7B-E8ED-423E-A809-D1E3F8DCA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6CE2BC7B-E8ED-423E-A809-D1E3F8DCA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731C9D-3D92-44C8-902F-18DDA78FE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EA731C9D-3D92-44C8-902F-18DDA78FE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2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579-B78B-4D7A-9968-BB42B0B4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22" y="476420"/>
            <a:ext cx="7631955" cy="73094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Signal Reference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1378-68D8-4D67-8941-62AB3FA96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354" y="2421947"/>
            <a:ext cx="5270524" cy="3101982"/>
          </a:xfrm>
        </p:spPr>
        <p:txBody>
          <a:bodyPr>
            <a:normAutofit/>
          </a:bodyPr>
          <a:lstStyle/>
          <a:p>
            <a:r>
              <a:rPr lang="en-US" dirty="0"/>
              <a:t>Defines the Entry point to the add-in similar to COM classes in the traditional add-ins.</a:t>
            </a:r>
          </a:p>
          <a:p>
            <a:r>
              <a:rPr lang="en-US" dirty="0"/>
              <a:t>All the events are similar to the traditional add-ins. Receptions are similar to operations</a:t>
            </a:r>
          </a:p>
          <a:p>
            <a:r>
              <a:rPr lang="en-US" dirty="0"/>
              <a:t>Receptions is used to model the receipt of the signal.</a:t>
            </a:r>
          </a:p>
          <a:p>
            <a:r>
              <a:rPr lang="en-US" dirty="0"/>
              <a:t>Receptions cannot be created without signals.</a:t>
            </a:r>
          </a:p>
          <a:p>
            <a:r>
              <a:rPr lang="en-US" dirty="0"/>
              <a:t>Events required in the add-in should be added to the reception from the Signal Reference Library.</a:t>
            </a:r>
          </a:p>
          <a:p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361ACB9-98EB-48EF-A5F5-D0ABC1AA58E1}"/>
              </a:ext>
            </a:extLst>
          </p:cNvPr>
          <p:cNvSpPr/>
          <p:nvPr/>
        </p:nvSpPr>
        <p:spPr>
          <a:xfrm>
            <a:off x="8622893" y="3617711"/>
            <a:ext cx="225718" cy="79824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984FA6-D387-4B67-BA7D-999E7B2238B2}"/>
              </a:ext>
            </a:extLst>
          </p:cNvPr>
          <p:cNvSpPr/>
          <p:nvPr/>
        </p:nvSpPr>
        <p:spPr>
          <a:xfrm>
            <a:off x="7906740" y="3032266"/>
            <a:ext cx="1582154" cy="571247"/>
          </a:xfrm>
          <a:prstGeom prst="rect">
            <a:avLst/>
          </a:prstGeom>
          <a:solidFill>
            <a:srgbClr val="00206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Reception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0493C0-29F3-4839-BCE8-A741D4C4F358}"/>
              </a:ext>
            </a:extLst>
          </p:cNvPr>
          <p:cNvSpPr/>
          <p:nvPr/>
        </p:nvSpPr>
        <p:spPr>
          <a:xfrm>
            <a:off x="7906740" y="4430159"/>
            <a:ext cx="1582154" cy="571247"/>
          </a:xfrm>
          <a:prstGeom prst="rect">
            <a:avLst/>
          </a:prstGeom>
          <a:solidFill>
            <a:srgbClr val="00206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431CE-7EFA-43FF-A5AC-FFFD16E073F8}"/>
              </a:ext>
            </a:extLst>
          </p:cNvPr>
          <p:cNvSpPr txBox="1"/>
          <p:nvPr/>
        </p:nvSpPr>
        <p:spPr>
          <a:xfrm>
            <a:off x="8920708" y="3841900"/>
            <a:ext cx="1136371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Depends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982CC4-A8E3-43A0-B4E9-B3FC091940F5}"/>
              </a:ext>
            </a:extLst>
          </p:cNvPr>
          <p:cNvSpPr/>
          <p:nvPr/>
        </p:nvSpPr>
        <p:spPr>
          <a:xfrm>
            <a:off x="7189038" y="2527966"/>
            <a:ext cx="3098800" cy="3078480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6DF1E31-1F3F-4C80-855D-598D147699C4}"/>
              </a:ext>
            </a:extLst>
          </p:cNvPr>
          <p:cNvSpPr/>
          <p:nvPr/>
        </p:nvSpPr>
        <p:spPr>
          <a:xfrm>
            <a:off x="8600026" y="2421947"/>
            <a:ext cx="3177540" cy="31365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85F0157-416C-4B36-8414-99D6623F6DD5}"/>
              </a:ext>
            </a:extLst>
          </p:cNvPr>
          <p:cNvSpPr/>
          <p:nvPr/>
        </p:nvSpPr>
        <p:spPr>
          <a:xfrm>
            <a:off x="9132985" y="2939111"/>
            <a:ext cx="2142901" cy="2102176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CF5BBD6-2D04-4BAB-8562-AEE6BDC0334A}"/>
              </a:ext>
            </a:extLst>
          </p:cNvPr>
          <p:cNvSpPr/>
          <p:nvPr/>
        </p:nvSpPr>
        <p:spPr>
          <a:xfrm>
            <a:off x="9619972" y="3429000"/>
            <a:ext cx="1195213" cy="11217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Signal 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Stereotype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(Events)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64BD59-D580-4AF6-957A-2D7F9AE1B669}"/>
              </a:ext>
            </a:extLst>
          </p:cNvPr>
          <p:cNvSpPr txBox="1"/>
          <p:nvPr/>
        </p:nvSpPr>
        <p:spPr>
          <a:xfrm>
            <a:off x="9788650" y="3069033"/>
            <a:ext cx="8578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Receptions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F22E84-53BB-498B-99A6-BAAF7EDB3D61}"/>
              </a:ext>
            </a:extLst>
          </p:cNvPr>
          <p:cNvSpPr/>
          <p:nvPr/>
        </p:nvSpPr>
        <p:spPr>
          <a:xfrm>
            <a:off x="5872065" y="3645816"/>
            <a:ext cx="1979629" cy="68815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Model Add-Ins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0513F14-C4C7-4B8F-A707-ED707AA40623}"/>
              </a:ext>
            </a:extLst>
          </p:cNvPr>
          <p:cNvCxnSpPr>
            <a:cxnSpLocks/>
          </p:cNvCxnSpPr>
          <p:nvPr/>
        </p:nvCxnSpPr>
        <p:spPr>
          <a:xfrm>
            <a:off x="7861467" y="3989894"/>
            <a:ext cx="738559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E979B51-FE30-4F26-AEFD-43B43CC0A6BC}"/>
              </a:ext>
            </a:extLst>
          </p:cNvPr>
          <p:cNvSpPr txBox="1"/>
          <p:nvPr/>
        </p:nvSpPr>
        <p:spPr>
          <a:xfrm>
            <a:off x="9619972" y="2504819"/>
            <a:ext cx="113283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JavascriptAddin</a:t>
            </a:r>
            <a:br>
              <a:rPr lang="en-US" sz="1000" b="1" dirty="0"/>
            </a:br>
            <a:r>
              <a:rPr lang="en-US" sz="900" dirty="0"/>
              <a:t>(Entry Stereotype)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8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/>
      <p:bldP spid="28" grpId="1"/>
      <p:bldP spid="29" grpId="0" animBg="1"/>
      <p:bldP spid="29" grpId="1" animBg="1"/>
      <p:bldP spid="31" grpId="0"/>
      <p:bldP spid="3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6|0.4|0.6|1|1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heme/theme1.xml><?xml version="1.0" encoding="utf-8"?>
<a:theme xmlns:a="http://schemas.openxmlformats.org/drawingml/2006/main" name="Parce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C9E767F6DC1C44BF1F3522BFC9EEE3" ma:contentTypeVersion="7" ma:contentTypeDescription="Create a new document." ma:contentTypeScope="" ma:versionID="aa449bbc31b32f0715709cb05096e860">
  <xsd:schema xmlns:xsd="http://www.w3.org/2001/XMLSchema" xmlns:xs="http://www.w3.org/2001/XMLSchema" xmlns:p="http://schemas.microsoft.com/office/2006/metadata/properties" xmlns:ns2="c45716d5-616f-47eb-bcdc-d1890f29418c" targetNamespace="http://schemas.microsoft.com/office/2006/metadata/properties" ma:root="true" ma:fieldsID="c63a9d66e929cd68d9ba1d751d61c359" ns2:_="">
    <xsd:import namespace="c45716d5-616f-47eb-bcdc-d1890f2941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5716d5-616f-47eb-bcdc-d1890f2941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522EECF-9E61-4DDC-BA53-C19CA16953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52CDAC-FF1A-463B-8B04-AA728CFF36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5716d5-616f-47eb-bcdc-d1890f2941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3D5AEE-2D1F-45B6-8F44-CFC56B660EF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7875</TotalTime>
  <Words>851</Words>
  <Application>Microsoft Office PowerPoint</Application>
  <PresentationFormat>Widescreen</PresentationFormat>
  <Paragraphs>152</Paragraphs>
  <Slides>21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Parcel</vt:lpstr>
      <vt:lpstr>A Deep Dive into Model  Add-ins</vt:lpstr>
      <vt:lpstr>AGENDA</vt:lpstr>
      <vt:lpstr>Automation In EA </vt:lpstr>
      <vt:lpstr>Frequent Customization </vt:lpstr>
      <vt:lpstr>Conventional Add-ins </vt:lpstr>
      <vt:lpstr>Complexities in Conventional Add-ins</vt:lpstr>
      <vt:lpstr>Complexity in Conventional Add-ins</vt:lpstr>
      <vt:lpstr>Model Add-ins</vt:lpstr>
      <vt:lpstr>Signal Reference Libraries</vt:lpstr>
      <vt:lpstr>Steps to build a sample model add-in</vt:lpstr>
      <vt:lpstr>Step 1-Adding Events using model Wizard</vt:lpstr>
      <vt:lpstr>Step 2-Adding entry element from toolbox</vt:lpstr>
      <vt:lpstr>Step 3-Adding receptions</vt:lpstr>
      <vt:lpstr>Step 4 – Behavior Code Editor </vt:lpstr>
      <vt:lpstr>Step 4 - Code Editor </vt:lpstr>
      <vt:lpstr>Step 5 –Manage Add-ins</vt:lpstr>
      <vt:lpstr>Sample Add-in Demonstration</vt:lpstr>
      <vt:lpstr>PowerPoint Presentation</vt:lpstr>
      <vt:lpstr>LIMITATIONs of Model Add-ins</vt:lpstr>
      <vt:lpstr>Conclusion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Arshad</dc:creator>
  <cp:lastModifiedBy>Arshad</cp:lastModifiedBy>
  <cp:revision>829</cp:revision>
  <dcterms:created xsi:type="dcterms:W3CDTF">2020-05-25T15:56:00Z</dcterms:created>
  <dcterms:modified xsi:type="dcterms:W3CDTF">2020-06-03T06:26:45Z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0x0101005BC9E767F6DC1C44BF1F3522BFC9EEE3</vt:lpwstr>
  </property>
</Properties>
</file>